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9" r:id="rId4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ADEBCF-9E95-4A00-9A61-F9DA1280413C}" v="252" dt="2025-08-16T00:59:46.60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Coronado" userId="4e37a65b1b111fd4" providerId="LiveId" clId="{6BADEBCF-9E95-4A00-9A61-F9DA1280413C}"/>
    <pc:docChg chg="undo custSel addSld delSld modSld addMainMaster delMainMaster">
      <pc:chgData name="Bryan Coronado" userId="4e37a65b1b111fd4" providerId="LiveId" clId="{6BADEBCF-9E95-4A00-9A61-F9DA1280413C}" dt="2025-08-16T00:59:46.608" v="18559" actId="20577"/>
      <pc:docMkLst>
        <pc:docMk/>
      </pc:docMkLst>
      <pc:sldChg chg="addSp delSp modSp new mod modClrScheme delAnim modAnim chgLayout">
        <pc:chgData name="Bryan Coronado" userId="4e37a65b1b111fd4" providerId="LiveId" clId="{6BADEBCF-9E95-4A00-9A61-F9DA1280413C}" dt="2025-08-15T19:28:58.598" v="2439"/>
        <pc:sldMkLst>
          <pc:docMk/>
          <pc:sldMk cId="1442195536" sldId="256"/>
        </pc:sldMkLst>
        <pc:spChg chg="mod">
          <ac:chgData name="Bryan Coronado" userId="4e37a65b1b111fd4" providerId="LiveId" clId="{6BADEBCF-9E95-4A00-9A61-F9DA1280413C}" dt="2025-08-15T19:05:15.681" v="271" actId="1076"/>
          <ac:spMkLst>
            <pc:docMk/>
            <pc:sldMk cId="1442195536" sldId="256"/>
            <ac:spMk id="2" creationId="{D356A4F0-16F9-44BF-8C95-8AF57065BACE}"/>
          </ac:spMkLst>
        </pc:spChg>
        <pc:spChg chg="mod">
          <ac:chgData name="Bryan Coronado" userId="4e37a65b1b111fd4" providerId="LiveId" clId="{6BADEBCF-9E95-4A00-9A61-F9DA1280413C}" dt="2025-08-15T19:03:30.140" v="246" actId="26606"/>
          <ac:spMkLst>
            <pc:docMk/>
            <pc:sldMk cId="1442195536" sldId="256"/>
            <ac:spMk id="3" creationId="{B1BA08F2-0107-BF97-C7C6-ADEAB499FEB1}"/>
          </ac:spMkLst>
        </pc:spChg>
        <pc:spChg chg="add del mod">
          <ac:chgData name="Bryan Coronado" userId="4e37a65b1b111fd4" providerId="LiveId" clId="{6BADEBCF-9E95-4A00-9A61-F9DA1280413C}" dt="2025-08-15T19:02:52.012" v="238" actId="931"/>
          <ac:spMkLst>
            <pc:docMk/>
            <pc:sldMk cId="1442195536" sldId="256"/>
            <ac:spMk id="8" creationId="{ED9865DD-7BAF-C2D8-1E2B-94F121B244D9}"/>
          </ac:spMkLst>
        </pc:spChg>
        <pc:spChg chg="add del mod">
          <ac:chgData name="Bryan Coronado" userId="4e37a65b1b111fd4" providerId="LiveId" clId="{6BADEBCF-9E95-4A00-9A61-F9DA1280413C}" dt="2025-08-15T19:28:32.598" v="2432" actId="478"/>
          <ac:spMkLst>
            <pc:docMk/>
            <pc:sldMk cId="1442195536" sldId="256"/>
            <ac:spMk id="10" creationId="{A89458F1-0F15-D8A8-5814-58BA55D9F638}"/>
          </ac:spMkLst>
        </pc:spChg>
        <pc:picChg chg="add del mod">
          <ac:chgData name="Bryan Coronado" userId="4e37a65b1b111fd4" providerId="LiveId" clId="{6BADEBCF-9E95-4A00-9A61-F9DA1280413C}" dt="2025-08-15T19:28:29.111" v="2430" actId="478"/>
          <ac:picMkLst>
            <pc:docMk/>
            <pc:sldMk cId="1442195536" sldId="256"/>
            <ac:picMk id="5" creationId="{CC2047EC-1A0A-3B25-1869-B4E04C317842}"/>
          </ac:picMkLst>
        </pc:picChg>
        <pc:picChg chg="add mod">
          <ac:chgData name="Bryan Coronado" userId="4e37a65b1b111fd4" providerId="LiveId" clId="{6BADEBCF-9E95-4A00-9A61-F9DA1280413C}" dt="2025-08-15T19:28:47.554" v="2436" actId="14100"/>
          <ac:picMkLst>
            <pc:docMk/>
            <pc:sldMk cId="1442195536" sldId="256"/>
            <ac:picMk id="7" creationId="{616BBCCD-414C-96D3-1516-2E7C72B7E9C1}"/>
          </ac:picMkLst>
        </pc:picChg>
      </pc:sldChg>
      <pc:sldChg chg="delSp modSp new mod modAnim chgLayout">
        <pc:chgData name="Bryan Coronado" userId="4e37a65b1b111fd4" providerId="LiveId" clId="{6BADEBCF-9E95-4A00-9A61-F9DA1280413C}" dt="2025-08-16T00:50:22.726" v="18435"/>
        <pc:sldMkLst>
          <pc:docMk/>
          <pc:sldMk cId="478936985" sldId="257"/>
        </pc:sldMkLst>
        <pc:spChg chg="mod">
          <ac:chgData name="Bryan Coronado" userId="4e37a65b1b111fd4" providerId="LiveId" clId="{6BADEBCF-9E95-4A00-9A61-F9DA1280413C}" dt="2025-08-15T18:56:49.203" v="96" actId="26606"/>
          <ac:spMkLst>
            <pc:docMk/>
            <pc:sldMk cId="478936985" sldId="257"/>
            <ac:spMk id="2" creationId="{652660F5-B1B7-A520-77E5-992E308F6857}"/>
          </ac:spMkLst>
        </pc:spChg>
        <pc:spChg chg="del">
          <ac:chgData name="Bryan Coronado" userId="4e37a65b1b111fd4" providerId="LiveId" clId="{6BADEBCF-9E95-4A00-9A61-F9DA1280413C}" dt="2025-08-15T18:56:49.203" v="96" actId="26606"/>
          <ac:spMkLst>
            <pc:docMk/>
            <pc:sldMk cId="478936985" sldId="257"/>
            <ac:spMk id="3" creationId="{7CABEA8A-C33E-E55A-8159-2138E916553A}"/>
          </ac:spMkLst>
        </pc:spChg>
      </pc:sldChg>
      <pc:sldChg chg="modSp new mod modAnim">
        <pc:chgData name="Bryan Coronado" userId="4e37a65b1b111fd4" providerId="LiveId" clId="{6BADEBCF-9E95-4A00-9A61-F9DA1280413C}" dt="2025-08-16T00:50:34.254" v="18438"/>
        <pc:sldMkLst>
          <pc:docMk/>
          <pc:sldMk cId="3189504076" sldId="258"/>
        </pc:sldMkLst>
        <pc:spChg chg="mod">
          <ac:chgData name="Bryan Coronado" userId="4e37a65b1b111fd4" providerId="LiveId" clId="{6BADEBCF-9E95-4A00-9A61-F9DA1280413C}" dt="2025-08-15T18:57:13.562" v="138" actId="20577"/>
          <ac:spMkLst>
            <pc:docMk/>
            <pc:sldMk cId="3189504076" sldId="258"/>
            <ac:spMk id="2" creationId="{53C58279-787C-1806-BFAB-DC52AA134188}"/>
          </ac:spMkLst>
        </pc:spChg>
        <pc:spChg chg="mod">
          <ac:chgData name="Bryan Coronado" userId="4e37a65b1b111fd4" providerId="LiveId" clId="{6BADEBCF-9E95-4A00-9A61-F9DA1280413C}" dt="2025-08-15T19:24:41.697" v="2060" actId="313"/>
          <ac:spMkLst>
            <pc:docMk/>
            <pc:sldMk cId="3189504076" sldId="258"/>
            <ac:spMk id="3" creationId="{D632D232-591C-2223-8E5E-125DB19BA43B}"/>
          </ac:spMkLst>
        </pc:spChg>
      </pc:sldChg>
      <pc:sldChg chg="addSp delSp modSp new mod modAnim">
        <pc:chgData name="Bryan Coronado" userId="4e37a65b1b111fd4" providerId="LiveId" clId="{6BADEBCF-9E95-4A00-9A61-F9DA1280413C}" dt="2025-08-16T00:52:07.642" v="18457"/>
        <pc:sldMkLst>
          <pc:docMk/>
          <pc:sldMk cId="1626991779" sldId="259"/>
        </pc:sldMkLst>
        <pc:spChg chg="mod">
          <ac:chgData name="Bryan Coronado" userId="4e37a65b1b111fd4" providerId="LiveId" clId="{6BADEBCF-9E95-4A00-9A61-F9DA1280413C}" dt="2025-08-15T19:26:58.224" v="2345" actId="20577"/>
          <ac:spMkLst>
            <pc:docMk/>
            <pc:sldMk cId="1626991779" sldId="259"/>
            <ac:spMk id="2" creationId="{1A4909D0-250D-06D2-E07F-16FB92BB6164}"/>
          </ac:spMkLst>
        </pc:spChg>
        <pc:spChg chg="mod">
          <ac:chgData name="Bryan Coronado" userId="4e37a65b1b111fd4" providerId="LiveId" clId="{6BADEBCF-9E95-4A00-9A61-F9DA1280413C}" dt="2025-08-15T22:28:11.371" v="11476" actId="123"/>
          <ac:spMkLst>
            <pc:docMk/>
            <pc:sldMk cId="1626991779" sldId="259"/>
            <ac:spMk id="3" creationId="{C09765B3-DA02-C4B5-BDEB-58B1CF8050A2}"/>
          </ac:spMkLst>
        </pc:spChg>
        <pc:picChg chg="add mod">
          <ac:chgData name="Bryan Coronado" userId="4e37a65b1b111fd4" providerId="LiveId" clId="{6BADEBCF-9E95-4A00-9A61-F9DA1280413C}" dt="2025-08-15T20:09:22.223" v="2548" actId="1076"/>
          <ac:picMkLst>
            <pc:docMk/>
            <pc:sldMk cId="1626991779" sldId="259"/>
            <ac:picMk id="5" creationId="{3B4F91CE-17E8-89B0-3149-22A4566D48A2}"/>
          </ac:picMkLst>
        </pc:picChg>
        <pc:picChg chg="add del mod">
          <ac:chgData name="Bryan Coronado" userId="4e37a65b1b111fd4" providerId="LiveId" clId="{6BADEBCF-9E95-4A00-9A61-F9DA1280413C}" dt="2025-08-15T19:35:24.730" v="2510" actId="478"/>
          <ac:picMkLst>
            <pc:docMk/>
            <pc:sldMk cId="1626991779" sldId="259"/>
            <ac:picMk id="7" creationId="{9233E26C-DC5C-B1B6-109C-978B1F8CDF3E}"/>
          </ac:picMkLst>
        </pc:picChg>
        <pc:picChg chg="add mod">
          <ac:chgData name="Bryan Coronado" userId="4e37a65b1b111fd4" providerId="LiveId" clId="{6BADEBCF-9E95-4A00-9A61-F9DA1280413C}" dt="2025-08-15T20:09:14.093" v="2542" actId="1076"/>
          <ac:picMkLst>
            <pc:docMk/>
            <pc:sldMk cId="1626991779" sldId="259"/>
            <ac:picMk id="9" creationId="{9D23E94E-7109-214D-5931-9C6C25D648C9}"/>
          </ac:picMkLst>
        </pc:picChg>
        <pc:picChg chg="add mod">
          <ac:chgData name="Bryan Coronado" userId="4e37a65b1b111fd4" providerId="LiveId" clId="{6BADEBCF-9E95-4A00-9A61-F9DA1280413C}" dt="2025-08-15T20:09:11.885" v="2541" actId="1076"/>
          <ac:picMkLst>
            <pc:docMk/>
            <pc:sldMk cId="1626991779" sldId="259"/>
            <ac:picMk id="11" creationId="{0DA48F1F-F167-0F82-5A6F-BE6EF10368DA}"/>
          </ac:picMkLst>
        </pc:picChg>
        <pc:picChg chg="add mod">
          <ac:chgData name="Bryan Coronado" userId="4e37a65b1b111fd4" providerId="LiveId" clId="{6BADEBCF-9E95-4A00-9A61-F9DA1280413C}" dt="2025-08-15T20:09:19.901" v="2546" actId="1076"/>
          <ac:picMkLst>
            <pc:docMk/>
            <pc:sldMk cId="1626991779" sldId="259"/>
            <ac:picMk id="13" creationId="{3DA2681B-875D-A5C4-EBE9-FF2001A32CA1}"/>
          </ac:picMkLst>
        </pc:picChg>
        <pc:picChg chg="add mod">
          <ac:chgData name="Bryan Coronado" userId="4e37a65b1b111fd4" providerId="LiveId" clId="{6BADEBCF-9E95-4A00-9A61-F9DA1280413C}" dt="2025-08-15T20:09:18.460" v="2545" actId="1076"/>
          <ac:picMkLst>
            <pc:docMk/>
            <pc:sldMk cId="1626991779" sldId="259"/>
            <ac:picMk id="15" creationId="{BB12712E-DB95-3DD3-5EF5-24934C55FDAE}"/>
          </ac:picMkLst>
        </pc:picChg>
        <pc:picChg chg="add del mod">
          <ac:chgData name="Bryan Coronado" userId="4e37a65b1b111fd4" providerId="LiveId" clId="{6BADEBCF-9E95-4A00-9A61-F9DA1280413C}" dt="2025-08-15T19:33:31.756" v="2496" actId="478"/>
          <ac:picMkLst>
            <pc:docMk/>
            <pc:sldMk cId="1626991779" sldId="259"/>
            <ac:picMk id="17" creationId="{06B2DB5B-F970-28DC-316A-8BD7F9772A76}"/>
          </ac:picMkLst>
        </pc:picChg>
        <pc:picChg chg="add del mod">
          <ac:chgData name="Bryan Coronado" userId="4e37a65b1b111fd4" providerId="LiveId" clId="{6BADEBCF-9E95-4A00-9A61-F9DA1280413C}" dt="2025-08-15T19:34:32.560" v="2502" actId="478"/>
          <ac:picMkLst>
            <pc:docMk/>
            <pc:sldMk cId="1626991779" sldId="259"/>
            <ac:picMk id="19" creationId="{1E80894D-0D2B-3E8C-6A52-253A89A139F1}"/>
          </ac:picMkLst>
        </pc:picChg>
        <pc:picChg chg="add del mod">
          <ac:chgData name="Bryan Coronado" userId="4e37a65b1b111fd4" providerId="LiveId" clId="{6BADEBCF-9E95-4A00-9A61-F9DA1280413C}" dt="2025-08-15T19:36:15.522" v="2516" actId="478"/>
          <ac:picMkLst>
            <pc:docMk/>
            <pc:sldMk cId="1626991779" sldId="259"/>
            <ac:picMk id="21" creationId="{E1BA25A9-C1F3-D052-2C21-19AF032FA728}"/>
          </ac:picMkLst>
        </pc:picChg>
        <pc:picChg chg="add mod">
          <ac:chgData name="Bryan Coronado" userId="4e37a65b1b111fd4" providerId="LiveId" clId="{6BADEBCF-9E95-4A00-9A61-F9DA1280413C}" dt="2025-08-15T20:09:20.972" v="2547" actId="1076"/>
          <ac:picMkLst>
            <pc:docMk/>
            <pc:sldMk cId="1626991779" sldId="259"/>
            <ac:picMk id="23" creationId="{99824526-F9A8-D1A8-8D79-1D55C0732CD0}"/>
          </ac:picMkLst>
        </pc:picChg>
        <pc:picChg chg="add mod">
          <ac:chgData name="Bryan Coronado" userId="4e37a65b1b111fd4" providerId="LiveId" clId="{6BADEBCF-9E95-4A00-9A61-F9DA1280413C}" dt="2025-08-15T20:09:15.291" v="2543" actId="1076"/>
          <ac:picMkLst>
            <pc:docMk/>
            <pc:sldMk cId="1626991779" sldId="259"/>
            <ac:picMk id="25" creationId="{2BC27280-EA20-64A4-CB85-B982F5D6D704}"/>
          </ac:picMkLst>
        </pc:picChg>
      </pc:sldChg>
      <pc:sldChg chg="modSp add mod">
        <pc:chgData name="Bryan Coronado" userId="4e37a65b1b111fd4" providerId="LiveId" clId="{6BADEBCF-9E95-4A00-9A61-F9DA1280413C}" dt="2025-08-15T19:27:52.480" v="2424" actId="20577"/>
        <pc:sldMkLst>
          <pc:docMk/>
          <pc:sldMk cId="1722947325" sldId="260"/>
        </pc:sldMkLst>
        <pc:spChg chg="mod">
          <ac:chgData name="Bryan Coronado" userId="4e37a65b1b111fd4" providerId="LiveId" clId="{6BADEBCF-9E95-4A00-9A61-F9DA1280413C}" dt="2025-08-15T19:27:52.480" v="2424" actId="20577"/>
          <ac:spMkLst>
            <pc:docMk/>
            <pc:sldMk cId="1722947325" sldId="260"/>
            <ac:spMk id="2" creationId="{866740BF-CB56-3A7C-34F4-1031207E6DF0}"/>
          </ac:spMkLst>
        </pc:spChg>
      </pc:sldChg>
      <pc:sldChg chg="addSp delSp modSp add mod modAnim">
        <pc:chgData name="Bryan Coronado" userId="4e37a65b1b111fd4" providerId="LiveId" clId="{6BADEBCF-9E95-4A00-9A61-F9DA1280413C}" dt="2025-08-16T00:52:32.283" v="18458"/>
        <pc:sldMkLst>
          <pc:docMk/>
          <pc:sldMk cId="874668745" sldId="261"/>
        </pc:sldMkLst>
        <pc:spChg chg="mod">
          <ac:chgData name="Bryan Coronado" userId="4e37a65b1b111fd4" providerId="LiveId" clId="{6BADEBCF-9E95-4A00-9A61-F9DA1280413C}" dt="2025-08-15T20:22:16.391" v="2963" actId="1076"/>
          <ac:spMkLst>
            <pc:docMk/>
            <pc:sldMk cId="874668745" sldId="261"/>
            <ac:spMk id="2" creationId="{FC26D4D8-4430-49B2-CAA4-D39476D0D6A6}"/>
          </ac:spMkLst>
        </pc:spChg>
        <pc:spChg chg="mod">
          <ac:chgData name="Bryan Coronado" userId="4e37a65b1b111fd4" providerId="LiveId" clId="{6BADEBCF-9E95-4A00-9A61-F9DA1280413C}" dt="2025-08-15T20:23:30.023" v="3189" actId="20577"/>
          <ac:spMkLst>
            <pc:docMk/>
            <pc:sldMk cId="874668745" sldId="261"/>
            <ac:spMk id="3" creationId="{B136C585-E29F-AE09-F719-181B19F263D4}"/>
          </ac:spMkLst>
        </pc:spChg>
        <pc:picChg chg="add del mod">
          <ac:chgData name="Bryan Coronado" userId="4e37a65b1b111fd4" providerId="LiveId" clId="{6BADEBCF-9E95-4A00-9A61-F9DA1280413C}" dt="2025-08-15T20:20:18.273" v="2823" actId="478"/>
          <ac:picMkLst>
            <pc:docMk/>
            <pc:sldMk cId="874668745" sldId="261"/>
            <ac:picMk id="5" creationId="{32A25BF5-1F33-B20A-09B2-BFD49E464D45}"/>
          </ac:picMkLst>
        </pc:picChg>
        <pc:picChg chg="add mod">
          <ac:chgData name="Bryan Coronado" userId="4e37a65b1b111fd4" providerId="LiveId" clId="{6BADEBCF-9E95-4A00-9A61-F9DA1280413C}" dt="2025-08-15T20:23:01.415" v="3116" actId="14100"/>
          <ac:picMkLst>
            <pc:docMk/>
            <pc:sldMk cId="874668745" sldId="261"/>
            <ac:picMk id="7" creationId="{1ABD936A-922C-5143-C536-3DAC79DDE81B}"/>
          </ac:picMkLst>
        </pc:picChg>
      </pc:sldChg>
      <pc:sldChg chg="new del">
        <pc:chgData name="Bryan Coronado" userId="4e37a65b1b111fd4" providerId="LiveId" clId="{6BADEBCF-9E95-4A00-9A61-F9DA1280413C}" dt="2025-08-15T20:11:30.696" v="2562" actId="47"/>
        <pc:sldMkLst>
          <pc:docMk/>
          <pc:sldMk cId="3515159028" sldId="261"/>
        </pc:sldMkLst>
      </pc:sldChg>
      <pc:sldChg chg="addSp delSp modSp new mod modAnim">
        <pc:chgData name="Bryan Coronado" userId="4e37a65b1b111fd4" providerId="LiveId" clId="{6BADEBCF-9E95-4A00-9A61-F9DA1280413C}" dt="2025-08-16T00:52:37.751" v="18460"/>
        <pc:sldMkLst>
          <pc:docMk/>
          <pc:sldMk cId="3242617569" sldId="262"/>
        </pc:sldMkLst>
        <pc:spChg chg="mod">
          <ac:chgData name="Bryan Coronado" userId="4e37a65b1b111fd4" providerId="LiveId" clId="{6BADEBCF-9E95-4A00-9A61-F9DA1280413C}" dt="2025-08-15T20:26:32.320" v="3246" actId="1076"/>
          <ac:spMkLst>
            <pc:docMk/>
            <pc:sldMk cId="3242617569" sldId="262"/>
            <ac:spMk id="2" creationId="{CCF9DA88-1DA7-5AE7-5700-88662AA3D808}"/>
          </ac:spMkLst>
        </pc:spChg>
        <pc:spChg chg="del">
          <ac:chgData name="Bryan Coronado" userId="4e37a65b1b111fd4" providerId="LiveId" clId="{6BADEBCF-9E95-4A00-9A61-F9DA1280413C}" dt="2025-08-15T20:25:58.071" v="3231" actId="931"/>
          <ac:spMkLst>
            <pc:docMk/>
            <pc:sldMk cId="3242617569" sldId="262"/>
            <ac:spMk id="3" creationId="{4B0D878F-C1EA-47FE-F84F-326EEF3E98FD}"/>
          </ac:spMkLst>
        </pc:spChg>
        <pc:spChg chg="add mod">
          <ac:chgData name="Bryan Coronado" userId="4e37a65b1b111fd4" providerId="LiveId" clId="{6BADEBCF-9E95-4A00-9A61-F9DA1280413C}" dt="2025-08-15T20:31:27.043" v="3966" actId="313"/>
          <ac:spMkLst>
            <pc:docMk/>
            <pc:sldMk cId="3242617569" sldId="262"/>
            <ac:spMk id="8" creationId="{B143F87D-C51C-2568-CD2A-CE87E7E34395}"/>
          </ac:spMkLst>
        </pc:spChg>
        <pc:picChg chg="add mod">
          <ac:chgData name="Bryan Coronado" userId="4e37a65b1b111fd4" providerId="LiveId" clId="{6BADEBCF-9E95-4A00-9A61-F9DA1280413C}" dt="2025-08-15T20:26:05.791" v="3235" actId="1076"/>
          <ac:picMkLst>
            <pc:docMk/>
            <pc:sldMk cId="3242617569" sldId="262"/>
            <ac:picMk id="5" creationId="{2FD824FE-C0BD-651C-38FB-AA49FB99D125}"/>
          </ac:picMkLst>
        </pc:picChg>
        <pc:picChg chg="add mod">
          <ac:chgData name="Bryan Coronado" userId="4e37a65b1b111fd4" providerId="LiveId" clId="{6BADEBCF-9E95-4A00-9A61-F9DA1280413C}" dt="2025-08-15T20:26:21.101" v="3243" actId="14100"/>
          <ac:picMkLst>
            <pc:docMk/>
            <pc:sldMk cId="3242617569" sldId="262"/>
            <ac:picMk id="7" creationId="{3EE93979-91E8-EB4B-B0D1-84B2F0C78EFA}"/>
          </ac:picMkLst>
        </pc:picChg>
      </pc:sldChg>
      <pc:sldChg chg="modSp add mod">
        <pc:chgData name="Bryan Coronado" userId="4e37a65b1b111fd4" providerId="LiveId" clId="{6BADEBCF-9E95-4A00-9A61-F9DA1280413C}" dt="2025-08-15T20:32:08.352" v="4006" actId="20577"/>
        <pc:sldMkLst>
          <pc:docMk/>
          <pc:sldMk cId="3246761291" sldId="263"/>
        </pc:sldMkLst>
        <pc:spChg chg="mod">
          <ac:chgData name="Bryan Coronado" userId="4e37a65b1b111fd4" providerId="LiveId" clId="{6BADEBCF-9E95-4A00-9A61-F9DA1280413C}" dt="2025-08-15T20:32:08.352" v="4006" actId="20577"/>
          <ac:spMkLst>
            <pc:docMk/>
            <pc:sldMk cId="3246761291" sldId="263"/>
            <ac:spMk id="2" creationId="{5159D021-FFB1-9068-CDD4-FAF69AA29226}"/>
          </ac:spMkLst>
        </pc:spChg>
      </pc:sldChg>
      <pc:sldChg chg="add del">
        <pc:chgData name="Bryan Coronado" userId="4e37a65b1b111fd4" providerId="LiveId" clId="{6BADEBCF-9E95-4A00-9A61-F9DA1280413C}" dt="2025-08-15T20:32:55.954" v="4008"/>
        <pc:sldMkLst>
          <pc:docMk/>
          <pc:sldMk cId="3624816175" sldId="264"/>
        </pc:sldMkLst>
      </pc:sldChg>
      <pc:sldChg chg="addSp delSp modSp add mod modAnim">
        <pc:chgData name="Bryan Coronado" userId="4e37a65b1b111fd4" providerId="LiveId" clId="{6BADEBCF-9E95-4A00-9A61-F9DA1280413C}" dt="2025-08-16T00:59:21.707" v="18541" actId="14100"/>
        <pc:sldMkLst>
          <pc:docMk/>
          <pc:sldMk cId="4281074201" sldId="264"/>
        </pc:sldMkLst>
        <pc:spChg chg="del mod">
          <ac:chgData name="Bryan Coronado" userId="4e37a65b1b111fd4" providerId="LiveId" clId="{6BADEBCF-9E95-4A00-9A61-F9DA1280413C}" dt="2025-08-15T20:47:11.495" v="4091" actId="478"/>
          <ac:spMkLst>
            <pc:docMk/>
            <pc:sldMk cId="4281074201" sldId="264"/>
            <ac:spMk id="2" creationId="{B7DACADB-1A7D-09B1-BBF1-1A1D827A4918}"/>
          </ac:spMkLst>
        </pc:spChg>
        <pc:spChg chg="del mod">
          <ac:chgData name="Bryan Coronado" userId="4e37a65b1b111fd4" providerId="LiveId" clId="{6BADEBCF-9E95-4A00-9A61-F9DA1280413C}" dt="2025-08-15T20:43:17.096" v="4048" actId="22"/>
          <ac:spMkLst>
            <pc:docMk/>
            <pc:sldMk cId="4281074201" sldId="264"/>
            <ac:spMk id="3" creationId="{D793A7C5-9C06-A502-708D-492C041CEF9D}"/>
          </ac:spMkLst>
        </pc:spChg>
        <pc:spChg chg="add del mod">
          <ac:chgData name="Bryan Coronado" userId="4e37a65b1b111fd4" providerId="LiveId" clId="{6BADEBCF-9E95-4A00-9A61-F9DA1280413C}" dt="2025-08-15T20:47:13.971" v="4092" actId="478"/>
          <ac:spMkLst>
            <pc:docMk/>
            <pc:sldMk cId="4281074201" sldId="264"/>
            <ac:spMk id="13" creationId="{14BA6E49-6868-090B-C1CF-9B2163A86FFF}"/>
          </ac:spMkLst>
        </pc:spChg>
        <pc:spChg chg="add mod">
          <ac:chgData name="Bryan Coronado" userId="4e37a65b1b111fd4" providerId="LiveId" clId="{6BADEBCF-9E95-4A00-9A61-F9DA1280413C}" dt="2025-08-15T20:51:58.360" v="4557" actId="123"/>
          <ac:spMkLst>
            <pc:docMk/>
            <pc:sldMk cId="4281074201" sldId="264"/>
            <ac:spMk id="14" creationId="{2616DF9D-F842-B7FB-D8EB-8FDFEADC42D4}"/>
          </ac:spMkLst>
        </pc:spChg>
        <pc:picChg chg="add mod ord">
          <ac:chgData name="Bryan Coronado" userId="4e37a65b1b111fd4" providerId="LiveId" clId="{6BADEBCF-9E95-4A00-9A61-F9DA1280413C}" dt="2025-08-15T20:46:44.023" v="4082" actId="1076"/>
          <ac:picMkLst>
            <pc:docMk/>
            <pc:sldMk cId="4281074201" sldId="264"/>
            <ac:picMk id="5" creationId="{B92453E4-15DF-B3BA-91F9-D433788C0510}"/>
          </ac:picMkLst>
        </pc:picChg>
        <pc:picChg chg="add mod">
          <ac:chgData name="Bryan Coronado" userId="4e37a65b1b111fd4" providerId="LiveId" clId="{6BADEBCF-9E95-4A00-9A61-F9DA1280413C}" dt="2025-08-16T00:59:21.707" v="18541" actId="14100"/>
          <ac:picMkLst>
            <pc:docMk/>
            <pc:sldMk cId="4281074201" sldId="264"/>
            <ac:picMk id="7" creationId="{9A1A0761-8C52-5999-0824-07267F3BC6E9}"/>
          </ac:picMkLst>
        </pc:picChg>
        <pc:picChg chg="add del mod">
          <ac:chgData name="Bryan Coronado" userId="4e37a65b1b111fd4" providerId="LiveId" clId="{6BADEBCF-9E95-4A00-9A61-F9DA1280413C}" dt="2025-08-15T20:44:42.436" v="4056" actId="478"/>
          <ac:picMkLst>
            <pc:docMk/>
            <pc:sldMk cId="4281074201" sldId="264"/>
            <ac:picMk id="9" creationId="{E23BF223-AB3C-874E-7D65-BE65D7772AA0}"/>
          </ac:picMkLst>
        </pc:picChg>
        <pc:picChg chg="add mod">
          <ac:chgData name="Bryan Coronado" userId="4e37a65b1b111fd4" providerId="LiveId" clId="{6BADEBCF-9E95-4A00-9A61-F9DA1280413C}" dt="2025-08-16T00:59:17.587" v="18540" actId="13822"/>
          <ac:picMkLst>
            <pc:docMk/>
            <pc:sldMk cId="4281074201" sldId="264"/>
            <ac:picMk id="11" creationId="{81E5936E-441B-132B-D9FC-B1282C91ABA1}"/>
          </ac:picMkLst>
        </pc:picChg>
      </pc:sldChg>
      <pc:sldChg chg="addSp delSp modSp new mod modAnim">
        <pc:chgData name="Bryan Coronado" userId="4e37a65b1b111fd4" providerId="LiveId" clId="{6BADEBCF-9E95-4A00-9A61-F9DA1280413C}" dt="2025-08-16T00:59:46.608" v="18559" actId="20577"/>
        <pc:sldMkLst>
          <pc:docMk/>
          <pc:sldMk cId="308489645" sldId="265"/>
        </pc:sldMkLst>
        <pc:spChg chg="del">
          <ac:chgData name="Bryan Coronado" userId="4e37a65b1b111fd4" providerId="LiveId" clId="{6BADEBCF-9E95-4A00-9A61-F9DA1280413C}" dt="2025-08-15T20:48:45.977" v="4397" actId="478"/>
          <ac:spMkLst>
            <pc:docMk/>
            <pc:sldMk cId="308489645" sldId="265"/>
            <ac:spMk id="2" creationId="{0E85A779-859B-D771-9B47-73CE8886288C}"/>
          </ac:spMkLst>
        </pc:spChg>
        <pc:spChg chg="del mod">
          <ac:chgData name="Bryan Coronado" userId="4e37a65b1b111fd4" providerId="LiveId" clId="{6BADEBCF-9E95-4A00-9A61-F9DA1280413C}" dt="2025-08-15T20:55:34.898" v="5069" actId="478"/>
          <ac:spMkLst>
            <pc:docMk/>
            <pc:sldMk cId="308489645" sldId="265"/>
            <ac:spMk id="3" creationId="{18A23716-1770-4F0B-8AEB-F14273E54031}"/>
          </ac:spMkLst>
        </pc:spChg>
        <pc:spChg chg="add mod">
          <ac:chgData name="Bryan Coronado" userId="4e37a65b1b111fd4" providerId="LiveId" clId="{6BADEBCF-9E95-4A00-9A61-F9DA1280413C}" dt="2025-08-15T20:58:02.027" v="5430" actId="14100"/>
          <ac:spMkLst>
            <pc:docMk/>
            <pc:sldMk cId="308489645" sldId="265"/>
            <ac:spMk id="8" creationId="{37EE9F86-66CE-30C5-0725-3705AEB71173}"/>
          </ac:spMkLst>
        </pc:spChg>
        <pc:spChg chg="add mod">
          <ac:chgData name="Bryan Coronado" userId="4e37a65b1b111fd4" providerId="LiveId" clId="{6BADEBCF-9E95-4A00-9A61-F9DA1280413C}" dt="2025-08-15T20:53:23.033" v="4576"/>
          <ac:spMkLst>
            <pc:docMk/>
            <pc:sldMk cId="308489645" sldId="265"/>
            <ac:spMk id="9" creationId="{42758113-2871-2B6C-59AC-C593C2B21659}"/>
          </ac:spMkLst>
        </pc:spChg>
        <pc:spChg chg="add del mod">
          <ac:chgData name="Bryan Coronado" userId="4e37a65b1b111fd4" providerId="LiveId" clId="{6BADEBCF-9E95-4A00-9A61-F9DA1280413C}" dt="2025-08-15T20:55:46.834" v="5073" actId="478"/>
          <ac:spMkLst>
            <pc:docMk/>
            <pc:sldMk cId="308489645" sldId="265"/>
            <ac:spMk id="13" creationId="{CCE28984-7103-E2D8-2757-E1DE1202F21A}"/>
          </ac:spMkLst>
        </pc:spChg>
        <pc:spChg chg="add mod">
          <ac:chgData name="Bryan Coronado" userId="4e37a65b1b111fd4" providerId="LiveId" clId="{6BADEBCF-9E95-4A00-9A61-F9DA1280413C}" dt="2025-08-16T00:59:46.608" v="18559" actId="20577"/>
          <ac:spMkLst>
            <pc:docMk/>
            <pc:sldMk cId="308489645" sldId="265"/>
            <ac:spMk id="14" creationId="{3E792B38-D483-E804-19CA-25FAEBC485E5}"/>
          </ac:spMkLst>
        </pc:spChg>
        <pc:picChg chg="add del mod">
          <ac:chgData name="Bryan Coronado" userId="4e37a65b1b111fd4" providerId="LiveId" clId="{6BADEBCF-9E95-4A00-9A61-F9DA1280413C}" dt="2025-08-15T20:51:20.436" v="4405" actId="478"/>
          <ac:picMkLst>
            <pc:docMk/>
            <pc:sldMk cId="308489645" sldId="265"/>
            <ac:picMk id="5" creationId="{651AC7FA-062E-3257-15FE-E8F679C0B07F}"/>
          </ac:picMkLst>
        </pc:picChg>
        <pc:picChg chg="add mod">
          <ac:chgData name="Bryan Coronado" userId="4e37a65b1b111fd4" providerId="LiveId" clId="{6BADEBCF-9E95-4A00-9A61-F9DA1280413C}" dt="2025-08-16T00:59:34.196" v="18546" actId="14100"/>
          <ac:picMkLst>
            <pc:docMk/>
            <pc:sldMk cId="308489645" sldId="265"/>
            <ac:picMk id="7" creationId="{EFA7D7E4-8BC9-95C5-80EC-D6A2AD9F19E4}"/>
          </ac:picMkLst>
        </pc:picChg>
        <pc:picChg chg="add mod">
          <ac:chgData name="Bryan Coronado" userId="4e37a65b1b111fd4" providerId="LiveId" clId="{6BADEBCF-9E95-4A00-9A61-F9DA1280413C}" dt="2025-08-16T00:59:27.682" v="18544" actId="13822"/>
          <ac:picMkLst>
            <pc:docMk/>
            <pc:sldMk cId="308489645" sldId="265"/>
            <ac:picMk id="11" creationId="{47D685B8-695C-DC66-A0A3-BB5399C87FF4}"/>
          </ac:picMkLst>
        </pc:picChg>
      </pc:sldChg>
      <pc:sldChg chg="modSp add mod">
        <pc:chgData name="Bryan Coronado" userId="4e37a65b1b111fd4" providerId="LiveId" clId="{6BADEBCF-9E95-4A00-9A61-F9DA1280413C}" dt="2025-08-15T21:00:13.400" v="5484" actId="20577"/>
        <pc:sldMkLst>
          <pc:docMk/>
          <pc:sldMk cId="1225380316" sldId="266"/>
        </pc:sldMkLst>
        <pc:spChg chg="mod">
          <ac:chgData name="Bryan Coronado" userId="4e37a65b1b111fd4" providerId="LiveId" clId="{6BADEBCF-9E95-4A00-9A61-F9DA1280413C}" dt="2025-08-15T21:00:13.400" v="5484" actId="20577"/>
          <ac:spMkLst>
            <pc:docMk/>
            <pc:sldMk cId="1225380316" sldId="266"/>
            <ac:spMk id="2" creationId="{FCE6ECE5-2B5F-CD0D-F7A8-866A6E9463C0}"/>
          </ac:spMkLst>
        </pc:spChg>
      </pc:sldChg>
      <pc:sldChg chg="addSp delSp modSp add mod modAnim">
        <pc:chgData name="Bryan Coronado" userId="4e37a65b1b111fd4" providerId="LiveId" clId="{6BADEBCF-9E95-4A00-9A61-F9DA1280413C}" dt="2025-08-16T00:53:15.737" v="18466"/>
        <pc:sldMkLst>
          <pc:docMk/>
          <pc:sldMk cId="477284168" sldId="267"/>
        </pc:sldMkLst>
        <pc:spChg chg="mod">
          <ac:chgData name="Bryan Coronado" userId="4e37a65b1b111fd4" providerId="LiveId" clId="{6BADEBCF-9E95-4A00-9A61-F9DA1280413C}" dt="2025-08-15T21:14:24.309" v="6281" actId="1076"/>
          <ac:spMkLst>
            <pc:docMk/>
            <pc:sldMk cId="477284168" sldId="267"/>
            <ac:spMk id="2" creationId="{E6713AEF-2777-1693-5FAD-AE5E56B1E2F2}"/>
          </ac:spMkLst>
        </pc:spChg>
        <pc:spChg chg="add del mod">
          <ac:chgData name="Bryan Coronado" userId="4e37a65b1b111fd4" providerId="LiveId" clId="{6BADEBCF-9E95-4A00-9A61-F9DA1280413C}" dt="2025-08-15T21:00:48.091" v="5513" actId="478"/>
          <ac:spMkLst>
            <pc:docMk/>
            <pc:sldMk cId="477284168" sldId="267"/>
            <ac:spMk id="4" creationId="{96DA32A4-193E-2F9B-192F-F5B10EBD3F6A}"/>
          </ac:spMkLst>
        </pc:spChg>
        <pc:spChg chg="mod">
          <ac:chgData name="Bryan Coronado" userId="4e37a65b1b111fd4" providerId="LiveId" clId="{6BADEBCF-9E95-4A00-9A61-F9DA1280413C}" dt="2025-08-15T21:15:09.887" v="6291" actId="1076"/>
          <ac:spMkLst>
            <pc:docMk/>
            <pc:sldMk cId="477284168" sldId="267"/>
            <ac:spMk id="8" creationId="{71F2F9F5-EAC0-202A-6843-90AC0E2D485A}"/>
          </ac:spMkLst>
        </pc:spChg>
        <pc:picChg chg="del">
          <ac:chgData name="Bryan Coronado" userId="4e37a65b1b111fd4" providerId="LiveId" clId="{6BADEBCF-9E95-4A00-9A61-F9DA1280413C}" dt="2025-08-15T21:00:45.952" v="5512" actId="478"/>
          <ac:picMkLst>
            <pc:docMk/>
            <pc:sldMk cId="477284168" sldId="267"/>
            <ac:picMk id="5" creationId="{F4D5A9FF-FB52-7CAF-AF3A-61CE95C9886B}"/>
          </ac:picMkLst>
        </pc:picChg>
        <pc:picChg chg="del">
          <ac:chgData name="Bryan Coronado" userId="4e37a65b1b111fd4" providerId="LiveId" clId="{6BADEBCF-9E95-4A00-9A61-F9DA1280413C}" dt="2025-08-15T21:00:49.664" v="5514" actId="478"/>
          <ac:picMkLst>
            <pc:docMk/>
            <pc:sldMk cId="477284168" sldId="267"/>
            <ac:picMk id="7" creationId="{194C758B-CDC9-9C20-C88A-8FA5188B4349}"/>
          </ac:picMkLst>
        </pc:picChg>
        <pc:picChg chg="add mod">
          <ac:chgData name="Bryan Coronado" userId="4e37a65b1b111fd4" providerId="LiveId" clId="{6BADEBCF-9E95-4A00-9A61-F9DA1280413C}" dt="2025-08-15T21:11:26.940" v="5527" actId="14100"/>
          <ac:picMkLst>
            <pc:docMk/>
            <pc:sldMk cId="477284168" sldId="267"/>
            <ac:picMk id="9" creationId="{7F44732E-BE7C-B83A-6ABB-A110906A12F1}"/>
          </ac:picMkLst>
        </pc:picChg>
        <pc:picChg chg="add mod">
          <ac:chgData name="Bryan Coronado" userId="4e37a65b1b111fd4" providerId="LiveId" clId="{6BADEBCF-9E95-4A00-9A61-F9DA1280413C}" dt="2025-08-15T21:14:27.596" v="6282" actId="1076"/>
          <ac:picMkLst>
            <pc:docMk/>
            <pc:sldMk cId="477284168" sldId="267"/>
            <ac:picMk id="11" creationId="{3CFFE8DA-8CFE-8FC0-A9E8-441B346775CB}"/>
          </ac:picMkLst>
        </pc:picChg>
      </pc:sldChg>
      <pc:sldChg chg="addSp delSp modSp new mod modAnim">
        <pc:chgData name="Bryan Coronado" userId="4e37a65b1b111fd4" providerId="LiveId" clId="{6BADEBCF-9E95-4A00-9A61-F9DA1280413C}" dt="2025-08-16T00:53:27.200" v="18470"/>
        <pc:sldMkLst>
          <pc:docMk/>
          <pc:sldMk cId="1805811185" sldId="268"/>
        </pc:sldMkLst>
        <pc:spChg chg="del">
          <ac:chgData name="Bryan Coronado" userId="4e37a65b1b111fd4" providerId="LiveId" clId="{6BADEBCF-9E95-4A00-9A61-F9DA1280413C}" dt="2025-08-15T21:15:32.416" v="6293" actId="478"/>
          <ac:spMkLst>
            <pc:docMk/>
            <pc:sldMk cId="1805811185" sldId="268"/>
            <ac:spMk id="2" creationId="{02EBF395-EBE1-5818-2BAB-14DC307CA3D4}"/>
          </ac:spMkLst>
        </pc:spChg>
        <pc:spChg chg="del">
          <ac:chgData name="Bryan Coronado" userId="4e37a65b1b111fd4" providerId="LiveId" clId="{6BADEBCF-9E95-4A00-9A61-F9DA1280413C}" dt="2025-08-15T21:16:01.966" v="6294" actId="22"/>
          <ac:spMkLst>
            <pc:docMk/>
            <pc:sldMk cId="1805811185" sldId="268"/>
            <ac:spMk id="3" creationId="{C2F255BB-62FC-D9BA-D1FE-290415D056CA}"/>
          </ac:spMkLst>
        </pc:spChg>
        <pc:spChg chg="add mod">
          <ac:chgData name="Bryan Coronado" userId="4e37a65b1b111fd4" providerId="LiveId" clId="{6BADEBCF-9E95-4A00-9A61-F9DA1280413C}" dt="2025-08-15T21:22:39.667" v="7226" actId="1076"/>
          <ac:spMkLst>
            <pc:docMk/>
            <pc:sldMk cId="1805811185" sldId="268"/>
            <ac:spMk id="6" creationId="{DFD22A5A-257E-8DD2-1934-6398F6F5CB4C}"/>
          </ac:spMkLst>
        </pc:spChg>
        <pc:spChg chg="add mod">
          <ac:chgData name="Bryan Coronado" userId="4e37a65b1b111fd4" providerId="LiveId" clId="{6BADEBCF-9E95-4A00-9A61-F9DA1280413C}" dt="2025-08-15T21:21:24.211" v="7160"/>
          <ac:spMkLst>
            <pc:docMk/>
            <pc:sldMk cId="1805811185" sldId="268"/>
            <ac:spMk id="7" creationId="{E1235A52-D7D4-E7E3-57C2-4C4636F177E0}"/>
          </ac:spMkLst>
        </pc:spChg>
        <pc:picChg chg="add mod ord">
          <ac:chgData name="Bryan Coronado" userId="4e37a65b1b111fd4" providerId="LiveId" clId="{6BADEBCF-9E95-4A00-9A61-F9DA1280413C}" dt="2025-08-15T21:21:48.085" v="7170" actId="1076"/>
          <ac:picMkLst>
            <pc:docMk/>
            <pc:sldMk cId="1805811185" sldId="268"/>
            <ac:picMk id="5" creationId="{27CAF468-0189-30A3-2A3F-2D8A74AD1E59}"/>
          </ac:picMkLst>
        </pc:picChg>
        <pc:picChg chg="add del mod">
          <ac:chgData name="Bryan Coronado" userId="4e37a65b1b111fd4" providerId="LiveId" clId="{6BADEBCF-9E95-4A00-9A61-F9DA1280413C}" dt="2025-08-15T21:23:42.931" v="7227" actId="478"/>
          <ac:picMkLst>
            <pc:docMk/>
            <pc:sldMk cId="1805811185" sldId="268"/>
            <ac:picMk id="9" creationId="{5F469311-1CF8-4F5A-20EB-F765028336E3}"/>
          </ac:picMkLst>
        </pc:picChg>
        <pc:picChg chg="add mod">
          <ac:chgData name="Bryan Coronado" userId="4e37a65b1b111fd4" providerId="LiveId" clId="{6BADEBCF-9E95-4A00-9A61-F9DA1280413C}" dt="2025-08-15T21:23:59.060" v="7231" actId="1076"/>
          <ac:picMkLst>
            <pc:docMk/>
            <pc:sldMk cId="1805811185" sldId="268"/>
            <ac:picMk id="11" creationId="{7952E163-DC59-1842-A543-18A99F9AA251}"/>
          </ac:picMkLst>
        </pc:picChg>
      </pc:sldChg>
      <pc:sldChg chg="modSp add mod">
        <pc:chgData name="Bryan Coronado" userId="4e37a65b1b111fd4" providerId="LiveId" clId="{6BADEBCF-9E95-4A00-9A61-F9DA1280413C}" dt="2025-08-15T21:24:25.826" v="7272" actId="20577"/>
        <pc:sldMkLst>
          <pc:docMk/>
          <pc:sldMk cId="3664647386" sldId="269"/>
        </pc:sldMkLst>
        <pc:spChg chg="mod">
          <ac:chgData name="Bryan Coronado" userId="4e37a65b1b111fd4" providerId="LiveId" clId="{6BADEBCF-9E95-4A00-9A61-F9DA1280413C}" dt="2025-08-15T21:24:25.826" v="7272" actId="20577"/>
          <ac:spMkLst>
            <pc:docMk/>
            <pc:sldMk cId="3664647386" sldId="269"/>
            <ac:spMk id="2" creationId="{CF9A97B0-466F-E60E-366F-8B0117E85084}"/>
          </ac:spMkLst>
        </pc:spChg>
      </pc:sldChg>
      <pc:sldChg chg="addSp delSp modSp add mod modClrScheme chgLayout">
        <pc:chgData name="Bryan Coronado" userId="4e37a65b1b111fd4" providerId="LiveId" clId="{6BADEBCF-9E95-4A00-9A61-F9DA1280413C}" dt="2025-08-15T21:29:33.624" v="7769" actId="27636"/>
        <pc:sldMkLst>
          <pc:docMk/>
          <pc:sldMk cId="3126707702" sldId="270"/>
        </pc:sldMkLst>
        <pc:spChg chg="add mod">
          <ac:chgData name="Bryan Coronado" userId="4e37a65b1b111fd4" providerId="LiveId" clId="{6BADEBCF-9E95-4A00-9A61-F9DA1280413C}" dt="2025-08-15T21:29:33.624" v="7769" actId="27636"/>
          <ac:spMkLst>
            <pc:docMk/>
            <pc:sldMk cId="3126707702" sldId="270"/>
            <ac:spMk id="3" creationId="{F6336AFC-B770-B6B9-5C3D-4C3A46AE7973}"/>
          </ac:spMkLst>
        </pc:spChg>
        <pc:spChg chg="del">
          <ac:chgData name="Bryan Coronado" userId="4e37a65b1b111fd4" providerId="LiveId" clId="{6BADEBCF-9E95-4A00-9A61-F9DA1280413C}" dt="2025-08-15T21:27:03.522" v="7274" actId="478"/>
          <ac:spMkLst>
            <pc:docMk/>
            <pc:sldMk cId="3126707702" sldId="270"/>
            <ac:spMk id="6" creationId="{3F9DF3E1-E5C1-7222-B0EF-DC0D18110DCC}"/>
          </ac:spMkLst>
        </pc:spChg>
        <pc:spChg chg="add del mod">
          <ac:chgData name="Bryan Coronado" userId="4e37a65b1b111fd4" providerId="LiveId" clId="{6BADEBCF-9E95-4A00-9A61-F9DA1280413C}" dt="2025-08-15T21:29:18.290" v="7761" actId="478"/>
          <ac:spMkLst>
            <pc:docMk/>
            <pc:sldMk cId="3126707702" sldId="270"/>
            <ac:spMk id="9" creationId="{A3D887BF-61D7-C538-372B-1289D51FAB4B}"/>
          </ac:spMkLst>
        </pc:spChg>
        <pc:picChg chg="del">
          <ac:chgData name="Bryan Coronado" userId="4e37a65b1b111fd4" providerId="LiveId" clId="{6BADEBCF-9E95-4A00-9A61-F9DA1280413C}" dt="2025-08-15T21:27:05.274" v="7275" actId="478"/>
          <ac:picMkLst>
            <pc:docMk/>
            <pc:sldMk cId="3126707702" sldId="270"/>
            <ac:picMk id="5" creationId="{BED422DC-A0B6-D00A-B586-6DB3113E25A5}"/>
          </ac:picMkLst>
        </pc:picChg>
        <pc:picChg chg="add">
          <ac:chgData name="Bryan Coronado" userId="4e37a65b1b111fd4" providerId="LiveId" clId="{6BADEBCF-9E95-4A00-9A61-F9DA1280413C}" dt="2025-08-15T21:29:02.036" v="7759" actId="26606"/>
          <ac:picMkLst>
            <pc:docMk/>
            <pc:sldMk cId="3126707702" sldId="270"/>
            <ac:picMk id="7" creationId="{3D5696DC-8CCC-EFEF-DB05-B990F8E642AC}"/>
          </ac:picMkLst>
        </pc:picChg>
        <pc:picChg chg="del">
          <ac:chgData name="Bryan Coronado" userId="4e37a65b1b111fd4" providerId="LiveId" clId="{6BADEBCF-9E95-4A00-9A61-F9DA1280413C}" dt="2025-08-15T21:27:12.301" v="7278" actId="478"/>
          <ac:picMkLst>
            <pc:docMk/>
            <pc:sldMk cId="3126707702" sldId="270"/>
            <ac:picMk id="11" creationId="{F944DFDA-45AC-61DB-FBFC-1FF7801CE7EE}"/>
          </ac:picMkLst>
        </pc:picChg>
      </pc:sldChg>
      <pc:sldChg chg="addSp delSp modSp new mod modClrScheme modAnim chgLayout">
        <pc:chgData name="Bryan Coronado" userId="4e37a65b1b111fd4" providerId="LiveId" clId="{6BADEBCF-9E95-4A00-9A61-F9DA1280413C}" dt="2025-08-16T00:53:44.030" v="18474"/>
        <pc:sldMkLst>
          <pc:docMk/>
          <pc:sldMk cId="367959935" sldId="271"/>
        </pc:sldMkLst>
        <pc:spChg chg="del mod">
          <ac:chgData name="Bryan Coronado" userId="4e37a65b1b111fd4" providerId="LiveId" clId="{6BADEBCF-9E95-4A00-9A61-F9DA1280413C}" dt="2025-08-15T21:30:51.715" v="7785" actId="478"/>
          <ac:spMkLst>
            <pc:docMk/>
            <pc:sldMk cId="367959935" sldId="271"/>
            <ac:spMk id="2" creationId="{5130A805-CDA8-9807-86AE-60936D795C36}"/>
          </ac:spMkLst>
        </pc:spChg>
        <pc:spChg chg="add del">
          <ac:chgData name="Bryan Coronado" userId="4e37a65b1b111fd4" providerId="LiveId" clId="{6BADEBCF-9E95-4A00-9A61-F9DA1280413C}" dt="2025-08-15T21:30:06.511" v="7773" actId="26606"/>
          <ac:spMkLst>
            <pc:docMk/>
            <pc:sldMk cId="367959935" sldId="271"/>
            <ac:spMk id="3" creationId="{66CAFBE6-BA46-8E87-FACE-21869CB78D6C}"/>
          </ac:spMkLst>
        </pc:spChg>
        <pc:spChg chg="add del">
          <ac:chgData name="Bryan Coronado" userId="4e37a65b1b111fd4" providerId="LiveId" clId="{6BADEBCF-9E95-4A00-9A61-F9DA1280413C}" dt="2025-08-15T21:30:06.511" v="7773" actId="26606"/>
          <ac:spMkLst>
            <pc:docMk/>
            <pc:sldMk cId="367959935" sldId="271"/>
            <ac:spMk id="4" creationId="{45ADC76C-7C5E-DA13-794D-C71C52361DAA}"/>
          </ac:spMkLst>
        </pc:spChg>
        <pc:spChg chg="add mod">
          <ac:chgData name="Bryan Coronado" userId="4e37a65b1b111fd4" providerId="LiveId" clId="{6BADEBCF-9E95-4A00-9A61-F9DA1280413C}" dt="2025-08-15T21:56:43.160" v="8435" actId="27636"/>
          <ac:spMkLst>
            <pc:docMk/>
            <pc:sldMk cId="367959935" sldId="271"/>
            <ac:spMk id="8" creationId="{45ADC76C-7C5E-DA13-794D-C71C52361DAA}"/>
          </ac:spMkLst>
        </pc:spChg>
        <pc:spChg chg="add del mod">
          <ac:chgData name="Bryan Coronado" userId="4e37a65b1b111fd4" providerId="LiveId" clId="{6BADEBCF-9E95-4A00-9A61-F9DA1280413C}" dt="2025-08-15T21:30:22.441" v="7775" actId="478"/>
          <ac:spMkLst>
            <pc:docMk/>
            <pc:sldMk cId="367959935" sldId="271"/>
            <ac:spMk id="9" creationId="{7BCA16BA-51E4-64CB-B0F5-652A986E494D}"/>
          </ac:spMkLst>
        </pc:spChg>
        <pc:spChg chg="add del mod">
          <ac:chgData name="Bryan Coronado" userId="4e37a65b1b111fd4" providerId="LiveId" clId="{6BADEBCF-9E95-4A00-9A61-F9DA1280413C}" dt="2025-08-15T21:30:54.090" v="7786" actId="478"/>
          <ac:spMkLst>
            <pc:docMk/>
            <pc:sldMk cId="367959935" sldId="271"/>
            <ac:spMk id="11" creationId="{32BC348A-B621-A59E-589D-5406B860357D}"/>
          </ac:spMkLst>
        </pc:spChg>
        <pc:spChg chg="add mod">
          <ac:chgData name="Bryan Coronado" userId="4e37a65b1b111fd4" providerId="LiveId" clId="{6BADEBCF-9E95-4A00-9A61-F9DA1280413C}" dt="2025-08-15T21:56:59.557" v="8448" actId="20577"/>
          <ac:spMkLst>
            <pc:docMk/>
            <pc:sldMk cId="367959935" sldId="271"/>
            <ac:spMk id="14" creationId="{08745637-D70A-06F3-483C-7E4DD2632E3F}"/>
          </ac:spMkLst>
        </pc:spChg>
        <pc:graphicFrameChg chg="add del mod">
          <ac:chgData name="Bryan Coronado" userId="4e37a65b1b111fd4" providerId="LiveId" clId="{6BADEBCF-9E95-4A00-9A61-F9DA1280413C}" dt="2025-08-15T21:30:06.500" v="7772" actId="26606"/>
          <ac:graphicFrameMkLst>
            <pc:docMk/>
            <pc:sldMk cId="367959935" sldId="271"/>
            <ac:graphicFrameMk id="6" creationId="{45ADC76C-7C5E-DA13-794D-C71C52361DAA}"/>
          </ac:graphicFrameMkLst>
        </pc:graphicFrameChg>
        <pc:picChg chg="add mod">
          <ac:chgData name="Bryan Coronado" userId="4e37a65b1b111fd4" providerId="LiveId" clId="{6BADEBCF-9E95-4A00-9A61-F9DA1280413C}" dt="2025-08-15T21:33:07.372" v="7816" actId="14100"/>
          <ac:picMkLst>
            <pc:docMk/>
            <pc:sldMk cId="367959935" sldId="271"/>
            <ac:picMk id="7" creationId="{76B30745-AD83-7B42-51BE-21CC8CB12BB6}"/>
          </ac:picMkLst>
        </pc:picChg>
        <pc:picChg chg="add mod">
          <ac:chgData name="Bryan Coronado" userId="4e37a65b1b111fd4" providerId="LiveId" clId="{6BADEBCF-9E95-4A00-9A61-F9DA1280413C}" dt="2025-08-15T21:33:18.855" v="7820" actId="1076"/>
          <ac:picMkLst>
            <pc:docMk/>
            <pc:sldMk cId="367959935" sldId="271"/>
            <ac:picMk id="13" creationId="{72BE7839-1C8A-A32E-DE1E-96B1FF52F6FA}"/>
          </ac:picMkLst>
        </pc:picChg>
        <pc:cxnChg chg="add mod">
          <ac:chgData name="Bryan Coronado" userId="4e37a65b1b111fd4" providerId="LiveId" clId="{6BADEBCF-9E95-4A00-9A61-F9DA1280413C}" dt="2025-08-15T21:55:19.506" v="8372" actId="13822"/>
          <ac:cxnSpMkLst>
            <pc:docMk/>
            <pc:sldMk cId="367959935" sldId="271"/>
            <ac:cxnSpMk id="16" creationId="{2E59FAF0-9871-7AC7-5CF5-41B9FD93EEA1}"/>
          </ac:cxnSpMkLst>
        </pc:cxnChg>
        <pc:cxnChg chg="add">
          <ac:chgData name="Bryan Coronado" userId="4e37a65b1b111fd4" providerId="LiveId" clId="{6BADEBCF-9E95-4A00-9A61-F9DA1280413C}" dt="2025-08-15T21:55:30.204" v="8373" actId="11529"/>
          <ac:cxnSpMkLst>
            <pc:docMk/>
            <pc:sldMk cId="367959935" sldId="271"/>
            <ac:cxnSpMk id="18" creationId="{F5FBCEDC-E8C9-262C-2BAE-FCEC1A52A503}"/>
          </ac:cxnSpMkLst>
        </pc:cxnChg>
      </pc:sldChg>
      <pc:sldChg chg="new del">
        <pc:chgData name="Bryan Coronado" userId="4e37a65b1b111fd4" providerId="LiveId" clId="{6BADEBCF-9E95-4A00-9A61-F9DA1280413C}" dt="2025-08-15T21:57:41.193" v="8450" actId="47"/>
        <pc:sldMkLst>
          <pc:docMk/>
          <pc:sldMk cId="2415106523" sldId="272"/>
        </pc:sldMkLst>
      </pc:sldChg>
      <pc:sldChg chg="addSp delSp modSp add mod modAnim">
        <pc:chgData name="Bryan Coronado" userId="4e37a65b1b111fd4" providerId="LiveId" clId="{6BADEBCF-9E95-4A00-9A61-F9DA1280413C}" dt="2025-08-16T00:54:00.184" v="18477"/>
        <pc:sldMkLst>
          <pc:docMk/>
          <pc:sldMk cId="3709733109" sldId="272"/>
        </pc:sldMkLst>
        <pc:spChg chg="mod">
          <ac:chgData name="Bryan Coronado" userId="4e37a65b1b111fd4" providerId="LiveId" clId="{6BADEBCF-9E95-4A00-9A61-F9DA1280413C}" dt="2025-08-15T21:59:33.970" v="8754" actId="20577"/>
          <ac:spMkLst>
            <pc:docMk/>
            <pc:sldMk cId="3709733109" sldId="272"/>
            <ac:spMk id="8" creationId="{0F3EBEE6-CE24-1162-A52B-2791D151DC8D}"/>
          </ac:spMkLst>
        </pc:spChg>
        <pc:spChg chg="mod">
          <ac:chgData name="Bryan Coronado" userId="4e37a65b1b111fd4" providerId="LiveId" clId="{6BADEBCF-9E95-4A00-9A61-F9DA1280413C}" dt="2025-08-15T22:01:55.573" v="9231" actId="14100"/>
          <ac:spMkLst>
            <pc:docMk/>
            <pc:sldMk cId="3709733109" sldId="272"/>
            <ac:spMk id="14" creationId="{0AB13D8C-C981-8359-7CB8-CBA6964A5386}"/>
          </ac:spMkLst>
        </pc:spChg>
        <pc:picChg chg="add mod">
          <ac:chgData name="Bryan Coronado" userId="4e37a65b1b111fd4" providerId="LiveId" clId="{6BADEBCF-9E95-4A00-9A61-F9DA1280413C}" dt="2025-08-15T21:57:58.423" v="8459" actId="14100"/>
          <ac:picMkLst>
            <pc:docMk/>
            <pc:sldMk cId="3709733109" sldId="272"/>
            <ac:picMk id="3" creationId="{036EA92E-4B8F-5A05-0D41-609371636121}"/>
          </ac:picMkLst>
        </pc:picChg>
        <pc:picChg chg="add del mod">
          <ac:chgData name="Bryan Coronado" userId="4e37a65b1b111fd4" providerId="LiveId" clId="{6BADEBCF-9E95-4A00-9A61-F9DA1280413C}" dt="2025-08-15T22:00:15.022" v="8755" actId="478"/>
          <ac:picMkLst>
            <pc:docMk/>
            <pc:sldMk cId="3709733109" sldId="272"/>
            <ac:picMk id="5" creationId="{E957B52B-7138-7479-F6FA-2D6BFAA014E7}"/>
          </ac:picMkLst>
        </pc:picChg>
        <pc:picChg chg="del">
          <ac:chgData name="Bryan Coronado" userId="4e37a65b1b111fd4" providerId="LiveId" clId="{6BADEBCF-9E95-4A00-9A61-F9DA1280413C}" dt="2025-08-15T21:57:46.175" v="8452" actId="478"/>
          <ac:picMkLst>
            <pc:docMk/>
            <pc:sldMk cId="3709733109" sldId="272"/>
            <ac:picMk id="7" creationId="{1EEE6B65-EEFD-434C-190F-8D1C0D0D1115}"/>
          </ac:picMkLst>
        </pc:picChg>
        <pc:picChg chg="add mod">
          <ac:chgData name="Bryan Coronado" userId="4e37a65b1b111fd4" providerId="LiveId" clId="{6BADEBCF-9E95-4A00-9A61-F9DA1280413C}" dt="2025-08-15T22:00:28.006" v="8762" actId="1076"/>
          <ac:picMkLst>
            <pc:docMk/>
            <pc:sldMk cId="3709733109" sldId="272"/>
            <ac:picMk id="9" creationId="{F0F429DA-AFEA-14ED-7457-0110C1151A7D}"/>
          </ac:picMkLst>
        </pc:picChg>
        <pc:picChg chg="del">
          <ac:chgData name="Bryan Coronado" userId="4e37a65b1b111fd4" providerId="LiveId" clId="{6BADEBCF-9E95-4A00-9A61-F9DA1280413C}" dt="2025-08-15T21:58:09.134" v="8460" actId="478"/>
          <ac:picMkLst>
            <pc:docMk/>
            <pc:sldMk cId="3709733109" sldId="272"/>
            <ac:picMk id="13" creationId="{330E2A57-26C9-2F0F-ADFB-E93447794AF5}"/>
          </ac:picMkLst>
        </pc:picChg>
        <pc:cxnChg chg="mod">
          <ac:chgData name="Bryan Coronado" userId="4e37a65b1b111fd4" providerId="LiveId" clId="{6BADEBCF-9E95-4A00-9A61-F9DA1280413C}" dt="2025-08-15T22:01:53.676" v="9230" actId="1076"/>
          <ac:cxnSpMkLst>
            <pc:docMk/>
            <pc:sldMk cId="3709733109" sldId="272"/>
            <ac:cxnSpMk id="16" creationId="{96B7FA7C-3345-A7C7-38A4-A7ED99305D45}"/>
          </ac:cxnSpMkLst>
        </pc:cxnChg>
      </pc:sldChg>
      <pc:sldChg chg="addSp delSp modSp add mod modAnim">
        <pc:chgData name="Bryan Coronado" userId="4e37a65b1b111fd4" providerId="LiveId" clId="{6BADEBCF-9E95-4A00-9A61-F9DA1280413C}" dt="2025-08-16T00:54:07.443" v="18479"/>
        <pc:sldMkLst>
          <pc:docMk/>
          <pc:sldMk cId="2592064894" sldId="273"/>
        </pc:sldMkLst>
        <pc:spChg chg="mod">
          <ac:chgData name="Bryan Coronado" userId="4e37a65b1b111fd4" providerId="LiveId" clId="{6BADEBCF-9E95-4A00-9A61-F9DA1280413C}" dt="2025-08-15T22:05:17.738" v="9746" actId="27636"/>
          <ac:spMkLst>
            <pc:docMk/>
            <pc:sldMk cId="2592064894" sldId="273"/>
            <ac:spMk id="8" creationId="{D3E06D40-833B-1800-BA48-A4921D8C01A9}"/>
          </ac:spMkLst>
        </pc:spChg>
        <pc:spChg chg="mod">
          <ac:chgData name="Bryan Coronado" userId="4e37a65b1b111fd4" providerId="LiveId" clId="{6BADEBCF-9E95-4A00-9A61-F9DA1280413C}" dt="2025-08-15T22:07:27.019" v="10274" actId="33524"/>
          <ac:spMkLst>
            <pc:docMk/>
            <pc:sldMk cId="2592064894" sldId="273"/>
            <ac:spMk id="14" creationId="{501995EC-84CA-7630-6A27-D48905C608CA}"/>
          </ac:spMkLst>
        </pc:spChg>
        <pc:picChg chg="del">
          <ac:chgData name="Bryan Coronado" userId="4e37a65b1b111fd4" providerId="LiveId" clId="{6BADEBCF-9E95-4A00-9A61-F9DA1280413C}" dt="2025-08-15T22:02:38.822" v="9233" actId="478"/>
          <ac:picMkLst>
            <pc:docMk/>
            <pc:sldMk cId="2592064894" sldId="273"/>
            <ac:picMk id="3" creationId="{DEE6AF0C-4DF7-3EEB-40D6-9C09A194E305}"/>
          </ac:picMkLst>
        </pc:picChg>
        <pc:picChg chg="add mod">
          <ac:chgData name="Bryan Coronado" userId="4e37a65b1b111fd4" providerId="LiveId" clId="{6BADEBCF-9E95-4A00-9A61-F9DA1280413C}" dt="2025-08-15T22:07:34.773" v="10277" actId="14100"/>
          <ac:picMkLst>
            <pc:docMk/>
            <pc:sldMk cId="2592064894" sldId="273"/>
            <ac:picMk id="4" creationId="{EC314183-5782-4FF0-2466-0837A4F841AE}"/>
          </ac:picMkLst>
        </pc:picChg>
        <pc:picChg chg="add mod">
          <ac:chgData name="Bryan Coronado" userId="4e37a65b1b111fd4" providerId="LiveId" clId="{6BADEBCF-9E95-4A00-9A61-F9DA1280413C}" dt="2025-08-15T22:03:09.792" v="9245" actId="1076"/>
          <ac:picMkLst>
            <pc:docMk/>
            <pc:sldMk cId="2592064894" sldId="273"/>
            <ac:picMk id="6" creationId="{8A153A79-58BE-7033-9424-9598F1180454}"/>
          </ac:picMkLst>
        </pc:picChg>
        <pc:picChg chg="del">
          <ac:chgData name="Bryan Coronado" userId="4e37a65b1b111fd4" providerId="LiveId" clId="{6BADEBCF-9E95-4A00-9A61-F9DA1280413C}" dt="2025-08-15T22:02:52.120" v="9237" actId="478"/>
          <ac:picMkLst>
            <pc:docMk/>
            <pc:sldMk cId="2592064894" sldId="273"/>
            <ac:picMk id="9" creationId="{3328DA67-3AD2-7453-55B2-C95EC602AEB3}"/>
          </ac:picMkLst>
        </pc:picChg>
        <pc:cxnChg chg="mod">
          <ac:chgData name="Bryan Coronado" userId="4e37a65b1b111fd4" providerId="LiveId" clId="{6BADEBCF-9E95-4A00-9A61-F9DA1280413C}" dt="2025-08-15T22:03:12.339" v="9246" actId="1076"/>
          <ac:cxnSpMkLst>
            <pc:docMk/>
            <pc:sldMk cId="2592064894" sldId="273"/>
            <ac:cxnSpMk id="16" creationId="{12DD9E1D-7485-01A5-E48D-831DD865F0D4}"/>
          </ac:cxnSpMkLst>
        </pc:cxnChg>
      </pc:sldChg>
      <pc:sldChg chg="modSp add mod">
        <pc:chgData name="Bryan Coronado" userId="4e37a65b1b111fd4" providerId="LiveId" clId="{6BADEBCF-9E95-4A00-9A61-F9DA1280413C}" dt="2025-08-15T22:08:00.113" v="10331" actId="20577"/>
        <pc:sldMkLst>
          <pc:docMk/>
          <pc:sldMk cId="3217287355" sldId="274"/>
        </pc:sldMkLst>
        <pc:spChg chg="mod">
          <ac:chgData name="Bryan Coronado" userId="4e37a65b1b111fd4" providerId="LiveId" clId="{6BADEBCF-9E95-4A00-9A61-F9DA1280413C}" dt="2025-08-15T22:08:00.113" v="10331" actId="20577"/>
          <ac:spMkLst>
            <pc:docMk/>
            <pc:sldMk cId="3217287355" sldId="274"/>
            <ac:spMk id="2" creationId="{7D745437-9277-3350-B61D-5233A6F4BA46}"/>
          </ac:spMkLst>
        </pc:spChg>
      </pc:sldChg>
      <pc:sldChg chg="addSp delSp modSp add mod modMedia modClrScheme delAnim chgLayout">
        <pc:chgData name="Bryan Coronado" userId="4e37a65b1b111fd4" providerId="LiveId" clId="{6BADEBCF-9E95-4A00-9A61-F9DA1280413C}" dt="2025-08-15T22:14:47.212" v="10910" actId="122"/>
        <pc:sldMkLst>
          <pc:docMk/>
          <pc:sldMk cId="352069168" sldId="275"/>
        </pc:sldMkLst>
        <pc:spChg chg="add del mod">
          <ac:chgData name="Bryan Coronado" userId="4e37a65b1b111fd4" providerId="LiveId" clId="{6BADEBCF-9E95-4A00-9A61-F9DA1280413C}" dt="2025-08-15T22:14:47.212" v="10910" actId="122"/>
          <ac:spMkLst>
            <pc:docMk/>
            <pc:sldMk cId="352069168" sldId="275"/>
            <ac:spMk id="3" creationId="{9070EC01-4045-5442-78FE-A26465E16AE6}"/>
          </ac:spMkLst>
        </pc:spChg>
        <pc:spChg chg="add del">
          <ac:chgData name="Bryan Coronado" userId="4e37a65b1b111fd4" providerId="LiveId" clId="{6BADEBCF-9E95-4A00-9A61-F9DA1280413C}" dt="2025-08-15T22:11:36.011" v="10875" actId="26606"/>
          <ac:spMkLst>
            <pc:docMk/>
            <pc:sldMk cId="352069168" sldId="275"/>
            <ac:spMk id="9" creationId="{EA9D40D6-45A1-091C-D096-8583479FEF1E}"/>
          </ac:spMkLst>
        </pc:spChg>
        <pc:spChg chg="add del mod">
          <ac:chgData name="Bryan Coronado" userId="4e37a65b1b111fd4" providerId="LiveId" clId="{6BADEBCF-9E95-4A00-9A61-F9DA1280413C}" dt="2025-08-15T22:12:08.125" v="10879" actId="26606"/>
          <ac:spMkLst>
            <pc:docMk/>
            <pc:sldMk cId="352069168" sldId="275"/>
            <ac:spMk id="13" creationId="{86616094-7DE7-4498-FF97-4AFC7C72FFF4}"/>
          </ac:spMkLst>
        </pc:spChg>
        <pc:spChg chg="add del mod">
          <ac:chgData name="Bryan Coronado" userId="4e37a65b1b111fd4" providerId="LiveId" clId="{6BADEBCF-9E95-4A00-9A61-F9DA1280413C}" dt="2025-08-15T22:12:08.125" v="10879" actId="26606"/>
          <ac:spMkLst>
            <pc:docMk/>
            <pc:sldMk cId="352069168" sldId="275"/>
            <ac:spMk id="14" creationId="{451B5CBD-C2A8-50EA-935C-583E1C179240}"/>
          </ac:spMkLst>
        </pc:spChg>
        <pc:graphicFrameChg chg="add del mod">
          <ac:chgData name="Bryan Coronado" userId="4e37a65b1b111fd4" providerId="LiveId" clId="{6BADEBCF-9E95-4A00-9A61-F9DA1280413C}" dt="2025-08-15T22:12:08.125" v="10879" actId="26606"/>
          <ac:graphicFrameMkLst>
            <pc:docMk/>
            <pc:sldMk cId="352069168" sldId="275"/>
            <ac:graphicFrameMk id="15" creationId="{942020EF-D91A-DF93-D6DE-E73896846327}"/>
          </ac:graphicFrameMkLst>
        </pc:graphicFrameChg>
        <pc:picChg chg="add del mod">
          <ac:chgData name="Bryan Coronado" userId="4e37a65b1b111fd4" providerId="LiveId" clId="{6BADEBCF-9E95-4A00-9A61-F9DA1280413C}" dt="2025-08-15T22:11:36.011" v="10875" actId="26606"/>
          <ac:picMkLst>
            <pc:docMk/>
            <pc:sldMk cId="352069168" sldId="275"/>
            <ac:picMk id="5" creationId="{DB205536-13D9-FFE5-BBC3-2CE9BDCE5A94}"/>
          </ac:picMkLst>
        </pc:picChg>
        <pc:picChg chg="add mod">
          <ac:chgData name="Bryan Coronado" userId="4e37a65b1b111fd4" providerId="LiveId" clId="{6BADEBCF-9E95-4A00-9A61-F9DA1280413C}" dt="2025-08-15T22:12:51.825" v="10898" actId="14100"/>
          <ac:picMkLst>
            <pc:docMk/>
            <pc:sldMk cId="352069168" sldId="275"/>
            <ac:picMk id="6" creationId="{5340122F-3D2C-21C4-C85A-5B632CFB5F50}"/>
          </ac:picMkLst>
        </pc:picChg>
        <pc:picChg chg="del">
          <ac:chgData name="Bryan Coronado" userId="4e37a65b1b111fd4" providerId="LiveId" clId="{6BADEBCF-9E95-4A00-9A61-F9DA1280413C}" dt="2025-08-15T22:11:18.518" v="10871" actId="478"/>
          <ac:picMkLst>
            <pc:docMk/>
            <pc:sldMk cId="352069168" sldId="275"/>
            <ac:picMk id="7" creationId="{CA3BFEA4-7941-422C-148B-4CFE2AD2807F}"/>
          </ac:picMkLst>
        </pc:picChg>
        <pc:picChg chg="add del">
          <ac:chgData name="Bryan Coronado" userId="4e37a65b1b111fd4" providerId="LiveId" clId="{6BADEBCF-9E95-4A00-9A61-F9DA1280413C}" dt="2025-08-15T22:11:52.202" v="10877" actId="26606"/>
          <ac:picMkLst>
            <pc:docMk/>
            <pc:sldMk cId="352069168" sldId="275"/>
            <ac:picMk id="11" creationId="{680DD168-536B-ED84-0881-6B10D9988A06}"/>
          </ac:picMkLst>
        </pc:picChg>
      </pc:sldChg>
      <pc:sldChg chg="new del">
        <pc:chgData name="Bryan Coronado" userId="4e37a65b1b111fd4" providerId="LiveId" clId="{6BADEBCF-9E95-4A00-9A61-F9DA1280413C}" dt="2025-08-15T22:09:24.345" v="10333" actId="47"/>
        <pc:sldMkLst>
          <pc:docMk/>
          <pc:sldMk cId="4063999498" sldId="275"/>
        </pc:sldMkLst>
      </pc:sldChg>
      <pc:sldChg chg="addSp delSp modSp add mod modAnim">
        <pc:chgData name="Bryan Coronado" userId="4e37a65b1b111fd4" providerId="LiveId" clId="{6BADEBCF-9E95-4A00-9A61-F9DA1280413C}" dt="2025-08-16T00:54:14.912" v="18482"/>
        <pc:sldMkLst>
          <pc:docMk/>
          <pc:sldMk cId="1007401189" sldId="276"/>
        </pc:sldMkLst>
        <pc:spChg chg="mod">
          <ac:chgData name="Bryan Coronado" userId="4e37a65b1b111fd4" providerId="LiveId" clId="{6BADEBCF-9E95-4A00-9A61-F9DA1280413C}" dt="2025-08-15T22:20:19.117" v="10970" actId="404"/>
          <ac:spMkLst>
            <pc:docMk/>
            <pc:sldMk cId="1007401189" sldId="276"/>
            <ac:spMk id="2" creationId="{7F66C21D-0B9E-2C6C-32C0-66326A6CEA42}"/>
          </ac:spMkLst>
        </pc:spChg>
        <pc:spChg chg="mod">
          <ac:chgData name="Bryan Coronado" userId="4e37a65b1b111fd4" providerId="LiveId" clId="{6BADEBCF-9E95-4A00-9A61-F9DA1280413C}" dt="2025-08-15T22:20:05.867" v="10967" actId="1076"/>
          <ac:spMkLst>
            <pc:docMk/>
            <pc:sldMk cId="1007401189" sldId="276"/>
            <ac:spMk id="8" creationId="{DBECB7F7-8F64-30C6-47C4-398664FD4C31}"/>
          </ac:spMkLst>
        </pc:spChg>
        <pc:spChg chg="add del">
          <ac:chgData name="Bryan Coronado" userId="4e37a65b1b111fd4" providerId="LiveId" clId="{6BADEBCF-9E95-4A00-9A61-F9DA1280413C}" dt="2025-08-15T22:20:45.210" v="10972" actId="22"/>
          <ac:spMkLst>
            <pc:docMk/>
            <pc:sldMk cId="1007401189" sldId="276"/>
            <ac:spMk id="10" creationId="{E6DC7EFC-74C4-35C1-B068-7BC1023D75A5}"/>
          </ac:spMkLst>
        </pc:spChg>
        <pc:picChg chg="add mod">
          <ac:chgData name="Bryan Coronado" userId="4e37a65b1b111fd4" providerId="LiveId" clId="{6BADEBCF-9E95-4A00-9A61-F9DA1280413C}" dt="2025-08-16T00:54:11.553" v="18481" actId="1076"/>
          <ac:picMkLst>
            <pc:docMk/>
            <pc:sldMk cId="1007401189" sldId="276"/>
            <ac:picMk id="4" creationId="{8F4A7408-0872-0857-A48D-A7D4A5E24D1B}"/>
          </ac:picMkLst>
        </pc:picChg>
        <pc:picChg chg="add mod">
          <ac:chgData name="Bryan Coronado" userId="4e37a65b1b111fd4" providerId="LiveId" clId="{6BADEBCF-9E95-4A00-9A61-F9DA1280413C}" dt="2025-08-15T22:18:08.196" v="10955" actId="1076"/>
          <ac:picMkLst>
            <pc:docMk/>
            <pc:sldMk cId="1007401189" sldId="276"/>
            <ac:picMk id="6" creationId="{E74325FD-7C67-937D-3043-223E83241B52}"/>
          </ac:picMkLst>
        </pc:picChg>
        <pc:picChg chg="del">
          <ac:chgData name="Bryan Coronado" userId="4e37a65b1b111fd4" providerId="LiveId" clId="{6BADEBCF-9E95-4A00-9A61-F9DA1280413C}" dt="2025-08-15T22:14:07.790" v="10901" actId="478"/>
          <ac:picMkLst>
            <pc:docMk/>
            <pc:sldMk cId="1007401189" sldId="276"/>
            <ac:picMk id="9" creationId="{95A7DAF1-F95F-75AA-2ED3-3BF9C2CAA587}"/>
          </ac:picMkLst>
        </pc:picChg>
        <pc:picChg chg="del">
          <ac:chgData name="Bryan Coronado" userId="4e37a65b1b111fd4" providerId="LiveId" clId="{6BADEBCF-9E95-4A00-9A61-F9DA1280413C}" dt="2025-08-15T22:14:06.177" v="10900" actId="478"/>
          <ac:picMkLst>
            <pc:docMk/>
            <pc:sldMk cId="1007401189" sldId="276"/>
            <ac:picMk id="11" creationId="{5D51DBB6-17D7-D96C-4AEA-7EBFC048B71A}"/>
          </ac:picMkLst>
        </pc:picChg>
      </pc:sldChg>
      <pc:sldChg chg="addSp delSp modSp add mod">
        <pc:chgData name="Bryan Coronado" userId="4e37a65b1b111fd4" providerId="LiveId" clId="{6BADEBCF-9E95-4A00-9A61-F9DA1280413C}" dt="2025-08-15T22:27:24.754" v="11421" actId="14100"/>
        <pc:sldMkLst>
          <pc:docMk/>
          <pc:sldMk cId="1623222390" sldId="277"/>
        </pc:sldMkLst>
        <pc:spChg chg="del">
          <ac:chgData name="Bryan Coronado" userId="4e37a65b1b111fd4" providerId="LiveId" clId="{6BADEBCF-9E95-4A00-9A61-F9DA1280413C}" dt="2025-08-15T22:21:25.892" v="10978" actId="478"/>
          <ac:spMkLst>
            <pc:docMk/>
            <pc:sldMk cId="1623222390" sldId="277"/>
            <ac:spMk id="2" creationId="{8529B189-0045-C7C4-CE6F-2CB6A868E738}"/>
          </ac:spMkLst>
        </pc:spChg>
        <pc:spChg chg="mod">
          <ac:chgData name="Bryan Coronado" userId="4e37a65b1b111fd4" providerId="LiveId" clId="{6BADEBCF-9E95-4A00-9A61-F9DA1280413C}" dt="2025-08-15T22:23:25.008" v="10998" actId="14100"/>
          <ac:spMkLst>
            <pc:docMk/>
            <pc:sldMk cId="1623222390" sldId="277"/>
            <ac:spMk id="8" creationId="{F82B61F1-2827-275A-189F-BB19DD74AE9E}"/>
          </ac:spMkLst>
        </pc:spChg>
        <pc:spChg chg="add del mod">
          <ac:chgData name="Bryan Coronado" userId="4e37a65b1b111fd4" providerId="LiveId" clId="{6BADEBCF-9E95-4A00-9A61-F9DA1280413C}" dt="2025-08-15T22:21:28.797" v="10979" actId="478"/>
          <ac:spMkLst>
            <pc:docMk/>
            <pc:sldMk cId="1623222390" sldId="277"/>
            <ac:spMk id="9" creationId="{7F845EA0-6C90-1FBC-1F88-9E923456C1F3}"/>
          </ac:spMkLst>
        </pc:spChg>
        <pc:picChg chg="del">
          <ac:chgData name="Bryan Coronado" userId="4e37a65b1b111fd4" providerId="LiveId" clId="{6BADEBCF-9E95-4A00-9A61-F9DA1280413C}" dt="2025-08-15T22:20:51.699" v="10974" actId="478"/>
          <ac:picMkLst>
            <pc:docMk/>
            <pc:sldMk cId="1623222390" sldId="277"/>
            <ac:picMk id="4" creationId="{15BC9990-F115-2B62-0A9F-B16B1A91BD9C}"/>
          </ac:picMkLst>
        </pc:picChg>
        <pc:picChg chg="add mod">
          <ac:chgData name="Bryan Coronado" userId="4e37a65b1b111fd4" providerId="LiveId" clId="{6BADEBCF-9E95-4A00-9A61-F9DA1280413C}" dt="2025-08-15T22:27:24.754" v="11421" actId="14100"/>
          <ac:picMkLst>
            <pc:docMk/>
            <pc:sldMk cId="1623222390" sldId="277"/>
            <ac:picMk id="5" creationId="{DA970A3B-D890-0218-505C-5398FEDEC2BD}"/>
          </ac:picMkLst>
        </pc:picChg>
        <pc:picChg chg="del">
          <ac:chgData name="Bryan Coronado" userId="4e37a65b1b111fd4" providerId="LiveId" clId="{6BADEBCF-9E95-4A00-9A61-F9DA1280413C}" dt="2025-08-15T22:21:23.227" v="10977" actId="478"/>
          <ac:picMkLst>
            <pc:docMk/>
            <pc:sldMk cId="1623222390" sldId="277"/>
            <ac:picMk id="6" creationId="{A6DB8FA8-F0DB-B6B5-88F5-33DF54A253B6}"/>
          </ac:picMkLst>
        </pc:picChg>
      </pc:sldChg>
      <pc:sldChg chg="addSp delSp modSp new mod modAnim">
        <pc:chgData name="Bryan Coronado" userId="4e37a65b1b111fd4" providerId="LiveId" clId="{6BADEBCF-9E95-4A00-9A61-F9DA1280413C}" dt="2025-08-16T00:54:25.260" v="18485"/>
        <pc:sldMkLst>
          <pc:docMk/>
          <pc:sldMk cId="137675384" sldId="278"/>
        </pc:sldMkLst>
        <pc:spChg chg="del">
          <ac:chgData name="Bryan Coronado" userId="4e37a65b1b111fd4" providerId="LiveId" clId="{6BADEBCF-9E95-4A00-9A61-F9DA1280413C}" dt="2025-08-15T22:24:04.827" v="11000" actId="478"/>
          <ac:spMkLst>
            <pc:docMk/>
            <pc:sldMk cId="137675384" sldId="278"/>
            <ac:spMk id="2" creationId="{8D7F9A8A-B5FB-B3EA-CED8-10AADE80D024}"/>
          </ac:spMkLst>
        </pc:spChg>
        <pc:spChg chg="del">
          <ac:chgData name="Bryan Coronado" userId="4e37a65b1b111fd4" providerId="LiveId" clId="{6BADEBCF-9E95-4A00-9A61-F9DA1280413C}" dt="2025-08-15T22:24:07.222" v="11001" actId="478"/>
          <ac:spMkLst>
            <pc:docMk/>
            <pc:sldMk cId="137675384" sldId="278"/>
            <ac:spMk id="3" creationId="{0A8999C6-2C29-68D5-CD5A-E1041B05016F}"/>
          </ac:spMkLst>
        </pc:spChg>
        <pc:spChg chg="add del">
          <ac:chgData name="Bryan Coronado" userId="4e37a65b1b111fd4" providerId="LiveId" clId="{6BADEBCF-9E95-4A00-9A61-F9DA1280413C}" dt="2025-08-15T22:24:19.507" v="11003" actId="22"/>
          <ac:spMkLst>
            <pc:docMk/>
            <pc:sldMk cId="137675384" sldId="278"/>
            <ac:spMk id="5" creationId="{04D2F64C-C6F2-F72E-C333-B1364EF5EE82}"/>
          </ac:spMkLst>
        </pc:spChg>
        <pc:spChg chg="add mod">
          <ac:chgData name="Bryan Coronado" userId="4e37a65b1b111fd4" providerId="LiveId" clId="{6BADEBCF-9E95-4A00-9A61-F9DA1280413C}" dt="2025-08-15T22:26:57.078" v="11419" actId="123"/>
          <ac:spMkLst>
            <pc:docMk/>
            <pc:sldMk cId="137675384" sldId="278"/>
            <ac:spMk id="8" creationId="{37A220FD-16FB-9B76-1928-B06935111033}"/>
          </ac:spMkLst>
        </pc:spChg>
        <pc:picChg chg="add mod">
          <ac:chgData name="Bryan Coronado" userId="4e37a65b1b111fd4" providerId="LiveId" clId="{6BADEBCF-9E95-4A00-9A61-F9DA1280413C}" dt="2025-08-15T22:24:31.779" v="11008" actId="14100"/>
          <ac:picMkLst>
            <pc:docMk/>
            <pc:sldMk cId="137675384" sldId="278"/>
            <ac:picMk id="7" creationId="{152B3739-5395-ADFA-E7F8-C806B0462AB4}"/>
          </ac:picMkLst>
        </pc:picChg>
      </pc:sldChg>
      <pc:sldChg chg="modSp add mod">
        <pc:chgData name="Bryan Coronado" userId="4e37a65b1b111fd4" providerId="LiveId" clId="{6BADEBCF-9E95-4A00-9A61-F9DA1280413C}" dt="2025-08-15T22:27:36.015" v="11475" actId="27636"/>
        <pc:sldMkLst>
          <pc:docMk/>
          <pc:sldMk cId="567300323" sldId="279"/>
        </pc:sldMkLst>
        <pc:spChg chg="mod">
          <ac:chgData name="Bryan Coronado" userId="4e37a65b1b111fd4" providerId="LiveId" clId="{6BADEBCF-9E95-4A00-9A61-F9DA1280413C}" dt="2025-08-15T22:27:36.015" v="11475" actId="27636"/>
          <ac:spMkLst>
            <pc:docMk/>
            <pc:sldMk cId="567300323" sldId="279"/>
            <ac:spMk id="2" creationId="{6D43FF13-3760-E765-3873-E1A9D658C325}"/>
          </ac:spMkLst>
        </pc:spChg>
      </pc:sldChg>
      <pc:sldChg chg="addSp delSp modSp add mod modAnim">
        <pc:chgData name="Bryan Coronado" userId="4e37a65b1b111fd4" providerId="LiveId" clId="{6BADEBCF-9E95-4A00-9A61-F9DA1280413C}" dt="2025-08-16T00:54:33.575" v="18486"/>
        <pc:sldMkLst>
          <pc:docMk/>
          <pc:sldMk cId="3966156917" sldId="280"/>
        </pc:sldMkLst>
        <pc:spChg chg="mod">
          <ac:chgData name="Bryan Coronado" userId="4e37a65b1b111fd4" providerId="LiveId" clId="{6BADEBCF-9E95-4A00-9A61-F9DA1280413C}" dt="2025-08-15T22:32:07.065" v="11501" actId="14100"/>
          <ac:spMkLst>
            <pc:docMk/>
            <pc:sldMk cId="3966156917" sldId="280"/>
            <ac:spMk id="2" creationId="{9FB4D120-E1B7-AEBF-84CF-2D14651588A8}"/>
          </ac:spMkLst>
        </pc:spChg>
        <pc:spChg chg="add mod">
          <ac:chgData name="Bryan Coronado" userId="4e37a65b1b111fd4" providerId="LiveId" clId="{6BADEBCF-9E95-4A00-9A61-F9DA1280413C}" dt="2025-08-15T22:36:19.945" v="12091" actId="1076"/>
          <ac:spMkLst>
            <pc:docMk/>
            <pc:sldMk cId="3966156917" sldId="280"/>
            <ac:spMk id="5" creationId="{69402595-3C2B-EEE5-E3DF-44DC613FF11E}"/>
          </ac:spMkLst>
        </pc:spChg>
        <pc:spChg chg="mod">
          <ac:chgData name="Bryan Coronado" userId="4e37a65b1b111fd4" providerId="LiveId" clId="{6BADEBCF-9E95-4A00-9A61-F9DA1280413C}" dt="2025-08-15T22:35:06.898" v="12062" actId="20577"/>
          <ac:spMkLst>
            <pc:docMk/>
            <pc:sldMk cId="3966156917" sldId="280"/>
            <ac:spMk id="8" creationId="{5E1CF6EC-8B8D-D513-3881-DA8BAC778785}"/>
          </ac:spMkLst>
        </pc:spChg>
        <pc:picChg chg="add mod">
          <ac:chgData name="Bryan Coronado" userId="4e37a65b1b111fd4" providerId="LiveId" clId="{6BADEBCF-9E95-4A00-9A61-F9DA1280413C}" dt="2025-08-15T22:35:45.616" v="12064" actId="1076"/>
          <ac:picMkLst>
            <pc:docMk/>
            <pc:sldMk cId="3966156917" sldId="280"/>
            <ac:picMk id="4" creationId="{DE85C5E8-7EB6-2560-C5E6-0E03DB530664}"/>
          </ac:picMkLst>
        </pc:picChg>
        <pc:picChg chg="del">
          <ac:chgData name="Bryan Coronado" userId="4e37a65b1b111fd4" providerId="LiveId" clId="{6BADEBCF-9E95-4A00-9A61-F9DA1280413C}" dt="2025-08-15T22:31:06.380" v="11479" actId="478"/>
          <ac:picMkLst>
            <pc:docMk/>
            <pc:sldMk cId="3966156917" sldId="280"/>
            <ac:picMk id="9" creationId="{E6D6E69C-2CDD-0D18-E463-43AC436CFD6C}"/>
          </ac:picMkLst>
        </pc:picChg>
        <pc:picChg chg="del">
          <ac:chgData name="Bryan Coronado" userId="4e37a65b1b111fd4" providerId="LiveId" clId="{6BADEBCF-9E95-4A00-9A61-F9DA1280413C}" dt="2025-08-15T22:31:04.485" v="11478" actId="478"/>
          <ac:picMkLst>
            <pc:docMk/>
            <pc:sldMk cId="3966156917" sldId="280"/>
            <ac:picMk id="11" creationId="{70939781-1DD8-0BFC-DCC0-02F4EC07558A}"/>
          </ac:picMkLst>
        </pc:picChg>
        <pc:cxnChg chg="add mod">
          <ac:chgData name="Bryan Coronado" userId="4e37a65b1b111fd4" providerId="LiveId" clId="{6BADEBCF-9E95-4A00-9A61-F9DA1280413C}" dt="2025-08-15T22:36:22.142" v="12092" actId="1076"/>
          <ac:cxnSpMkLst>
            <pc:docMk/>
            <pc:sldMk cId="3966156917" sldId="280"/>
            <ac:cxnSpMk id="7" creationId="{3FDEBCEE-8435-840F-98C4-486900C0C2E0}"/>
          </ac:cxnSpMkLst>
        </pc:cxnChg>
      </pc:sldChg>
      <pc:sldChg chg="addSp delSp modSp new mod modAnim">
        <pc:chgData name="Bryan Coronado" userId="4e37a65b1b111fd4" providerId="LiveId" clId="{6BADEBCF-9E95-4A00-9A61-F9DA1280413C}" dt="2025-08-16T00:55:16.072" v="18503"/>
        <pc:sldMkLst>
          <pc:docMk/>
          <pc:sldMk cId="1990597735" sldId="281"/>
        </pc:sldMkLst>
        <pc:spChg chg="del">
          <ac:chgData name="Bryan Coronado" userId="4e37a65b1b111fd4" providerId="LiveId" clId="{6BADEBCF-9E95-4A00-9A61-F9DA1280413C}" dt="2025-08-15T22:36:37.532" v="12094" actId="478"/>
          <ac:spMkLst>
            <pc:docMk/>
            <pc:sldMk cId="1990597735" sldId="281"/>
            <ac:spMk id="2" creationId="{A6B63D66-87DD-A3B6-F78C-AEE204BE0F20}"/>
          </ac:spMkLst>
        </pc:spChg>
        <pc:spChg chg="mod">
          <ac:chgData name="Bryan Coronado" userId="4e37a65b1b111fd4" providerId="LiveId" clId="{6BADEBCF-9E95-4A00-9A61-F9DA1280413C}" dt="2025-08-15T22:39:08.755" v="12403" actId="14100"/>
          <ac:spMkLst>
            <pc:docMk/>
            <pc:sldMk cId="1990597735" sldId="281"/>
            <ac:spMk id="3" creationId="{67EF0ED1-C478-D177-3CE7-A3F521CFA266}"/>
          </ac:spMkLst>
        </pc:spChg>
        <pc:picChg chg="add del">
          <ac:chgData name="Bryan Coronado" userId="4e37a65b1b111fd4" providerId="LiveId" clId="{6BADEBCF-9E95-4A00-9A61-F9DA1280413C}" dt="2025-08-15T22:37:48.822" v="12255" actId="22"/>
          <ac:picMkLst>
            <pc:docMk/>
            <pc:sldMk cId="1990597735" sldId="281"/>
            <ac:picMk id="5" creationId="{ABF3A511-9F74-B52A-07E5-4F3349339A36}"/>
          </ac:picMkLst>
        </pc:picChg>
        <pc:picChg chg="add mod">
          <ac:chgData name="Bryan Coronado" userId="4e37a65b1b111fd4" providerId="LiveId" clId="{6BADEBCF-9E95-4A00-9A61-F9DA1280413C}" dt="2025-08-15T22:39:19.892" v="12408" actId="14100"/>
          <ac:picMkLst>
            <pc:docMk/>
            <pc:sldMk cId="1990597735" sldId="281"/>
            <ac:picMk id="7" creationId="{77C2E7EF-0AA1-087D-AC9C-E787FC3400B7}"/>
          </ac:picMkLst>
        </pc:picChg>
        <pc:picChg chg="add mod">
          <ac:chgData name="Bryan Coronado" userId="4e37a65b1b111fd4" providerId="LiveId" clId="{6BADEBCF-9E95-4A00-9A61-F9DA1280413C}" dt="2025-08-15T22:39:23.324" v="12410" actId="14100"/>
          <ac:picMkLst>
            <pc:docMk/>
            <pc:sldMk cId="1990597735" sldId="281"/>
            <ac:picMk id="9" creationId="{D03A0857-1A01-12EB-9E10-B5609320B5F6}"/>
          </ac:picMkLst>
        </pc:picChg>
        <pc:picChg chg="add mod">
          <ac:chgData name="Bryan Coronado" userId="4e37a65b1b111fd4" providerId="LiveId" clId="{6BADEBCF-9E95-4A00-9A61-F9DA1280413C}" dt="2025-08-15T22:39:16.758" v="12406" actId="1076"/>
          <ac:picMkLst>
            <pc:docMk/>
            <pc:sldMk cId="1990597735" sldId="281"/>
            <ac:picMk id="11" creationId="{D5E5E7B7-E9E9-48EA-775C-4E20EE4463D7}"/>
          </ac:picMkLst>
        </pc:picChg>
      </pc:sldChg>
      <pc:sldChg chg="addSp delSp modSp new mod modAnim">
        <pc:chgData name="Bryan Coronado" userId="4e37a65b1b111fd4" providerId="LiveId" clId="{6BADEBCF-9E95-4A00-9A61-F9DA1280413C}" dt="2025-08-16T00:55:23.933" v="18504"/>
        <pc:sldMkLst>
          <pc:docMk/>
          <pc:sldMk cId="856408141" sldId="282"/>
        </pc:sldMkLst>
        <pc:spChg chg="del">
          <ac:chgData name="Bryan Coronado" userId="4e37a65b1b111fd4" providerId="LiveId" clId="{6BADEBCF-9E95-4A00-9A61-F9DA1280413C}" dt="2025-08-15T22:39:48.421" v="12412" actId="478"/>
          <ac:spMkLst>
            <pc:docMk/>
            <pc:sldMk cId="856408141" sldId="282"/>
            <ac:spMk id="2" creationId="{BBB30163-3D78-D253-BB1E-E059921B8909}"/>
          </ac:spMkLst>
        </pc:spChg>
        <pc:spChg chg="mod">
          <ac:chgData name="Bryan Coronado" userId="4e37a65b1b111fd4" providerId="LiveId" clId="{6BADEBCF-9E95-4A00-9A61-F9DA1280413C}" dt="2025-08-15T22:43:30.381" v="12903" actId="20577"/>
          <ac:spMkLst>
            <pc:docMk/>
            <pc:sldMk cId="856408141" sldId="282"/>
            <ac:spMk id="3" creationId="{724E6F96-B980-EA7C-AFA2-F8A76E34DE3C}"/>
          </ac:spMkLst>
        </pc:spChg>
        <pc:picChg chg="add del">
          <ac:chgData name="Bryan Coronado" userId="4e37a65b1b111fd4" providerId="LiveId" clId="{6BADEBCF-9E95-4A00-9A61-F9DA1280413C}" dt="2025-08-15T22:42:07.424" v="12868" actId="22"/>
          <ac:picMkLst>
            <pc:docMk/>
            <pc:sldMk cId="856408141" sldId="282"/>
            <ac:picMk id="5" creationId="{8D61C402-6E0A-163D-699C-36588BBF7E40}"/>
          </ac:picMkLst>
        </pc:picChg>
        <pc:picChg chg="add mod">
          <ac:chgData name="Bryan Coronado" userId="4e37a65b1b111fd4" providerId="LiveId" clId="{6BADEBCF-9E95-4A00-9A61-F9DA1280413C}" dt="2025-08-15T22:43:11.862" v="12888" actId="14100"/>
          <ac:picMkLst>
            <pc:docMk/>
            <pc:sldMk cId="856408141" sldId="282"/>
            <ac:picMk id="7" creationId="{D3ACF6B7-196E-E64D-3AF7-98FAAEEA9F65}"/>
          </ac:picMkLst>
        </pc:picChg>
        <pc:picChg chg="add mod">
          <ac:chgData name="Bryan Coronado" userId="4e37a65b1b111fd4" providerId="LiveId" clId="{6BADEBCF-9E95-4A00-9A61-F9DA1280413C}" dt="2025-08-15T22:43:07.732" v="12886" actId="14100"/>
          <ac:picMkLst>
            <pc:docMk/>
            <pc:sldMk cId="856408141" sldId="282"/>
            <ac:picMk id="9" creationId="{7A26097E-4047-3561-E01D-1B76B2ABBECC}"/>
          </ac:picMkLst>
        </pc:picChg>
      </pc:sldChg>
      <pc:sldChg chg="addSp delSp modSp new mod modAnim">
        <pc:chgData name="Bryan Coronado" userId="4e37a65b1b111fd4" providerId="LiveId" clId="{6BADEBCF-9E95-4A00-9A61-F9DA1280413C}" dt="2025-08-16T00:55:37.430" v="18509"/>
        <pc:sldMkLst>
          <pc:docMk/>
          <pc:sldMk cId="3535295614" sldId="283"/>
        </pc:sldMkLst>
        <pc:spChg chg="del">
          <ac:chgData name="Bryan Coronado" userId="4e37a65b1b111fd4" providerId="LiveId" clId="{6BADEBCF-9E95-4A00-9A61-F9DA1280413C}" dt="2025-08-15T22:44:19.391" v="12906" actId="478"/>
          <ac:spMkLst>
            <pc:docMk/>
            <pc:sldMk cId="3535295614" sldId="283"/>
            <ac:spMk id="2" creationId="{CA10D537-7AC1-FE03-BF72-10DE068D68E8}"/>
          </ac:spMkLst>
        </pc:spChg>
        <pc:spChg chg="mod">
          <ac:chgData name="Bryan Coronado" userId="4e37a65b1b111fd4" providerId="LiveId" clId="{6BADEBCF-9E95-4A00-9A61-F9DA1280413C}" dt="2025-08-15T22:45:54.443" v="13100" actId="20577"/>
          <ac:spMkLst>
            <pc:docMk/>
            <pc:sldMk cId="3535295614" sldId="283"/>
            <ac:spMk id="3" creationId="{84F05D80-4F1B-6B7F-7C7F-56D9CD2F4FEB}"/>
          </ac:spMkLst>
        </pc:spChg>
        <pc:picChg chg="add mod">
          <ac:chgData name="Bryan Coronado" userId="4e37a65b1b111fd4" providerId="LiveId" clId="{6BADEBCF-9E95-4A00-9A61-F9DA1280413C}" dt="2025-08-15T22:44:28.866" v="12909" actId="1076"/>
          <ac:picMkLst>
            <pc:docMk/>
            <pc:sldMk cId="3535295614" sldId="283"/>
            <ac:picMk id="5" creationId="{2A42E797-C560-0674-4530-2C43AE0811A2}"/>
          </ac:picMkLst>
        </pc:picChg>
      </pc:sldChg>
      <pc:sldChg chg="addSp delSp modSp new mod modClrScheme modAnim chgLayout">
        <pc:chgData name="Bryan Coronado" userId="4e37a65b1b111fd4" providerId="LiveId" clId="{6BADEBCF-9E95-4A00-9A61-F9DA1280413C}" dt="2025-08-16T00:56:07.237" v="18516"/>
        <pc:sldMkLst>
          <pc:docMk/>
          <pc:sldMk cId="2167704401" sldId="284"/>
        </pc:sldMkLst>
        <pc:spChg chg="mod">
          <ac:chgData name="Bryan Coronado" userId="4e37a65b1b111fd4" providerId="LiveId" clId="{6BADEBCF-9E95-4A00-9A61-F9DA1280413C}" dt="2025-08-15T22:47:03.150" v="13135" actId="20577"/>
          <ac:spMkLst>
            <pc:docMk/>
            <pc:sldMk cId="2167704401" sldId="284"/>
            <ac:spMk id="2" creationId="{B367241E-8261-DA89-F2AA-2E6F20570D22}"/>
          </ac:spMkLst>
        </pc:spChg>
        <pc:spChg chg="del">
          <ac:chgData name="Bryan Coronado" userId="4e37a65b1b111fd4" providerId="LiveId" clId="{6BADEBCF-9E95-4A00-9A61-F9DA1280413C}" dt="2025-08-15T22:46:55.866" v="13102" actId="26606"/>
          <ac:spMkLst>
            <pc:docMk/>
            <pc:sldMk cId="2167704401" sldId="284"/>
            <ac:spMk id="3" creationId="{E8460569-5859-D8C8-FAFE-59D3511E31D1}"/>
          </ac:spMkLst>
        </pc:spChg>
        <pc:graphicFrameChg chg="add mod modGraphic">
          <ac:chgData name="Bryan Coronado" userId="4e37a65b1b111fd4" providerId="LiveId" clId="{6BADEBCF-9E95-4A00-9A61-F9DA1280413C}" dt="2025-08-15T22:50:10.874" v="13905" actId="404"/>
          <ac:graphicFrameMkLst>
            <pc:docMk/>
            <pc:sldMk cId="2167704401" sldId="284"/>
            <ac:graphicFrameMk id="5" creationId="{E8460569-5859-D8C8-FAFE-59D3511E31D1}"/>
          </ac:graphicFrameMkLst>
        </pc:graphicFrameChg>
      </pc:sldChg>
      <pc:sldChg chg="addSp delSp modSp add mod modAnim">
        <pc:chgData name="Bryan Coronado" userId="4e37a65b1b111fd4" providerId="LiveId" clId="{6BADEBCF-9E95-4A00-9A61-F9DA1280413C}" dt="2025-08-16T00:56:15.158" v="18517"/>
        <pc:sldMkLst>
          <pc:docMk/>
          <pc:sldMk cId="3043931570" sldId="285"/>
        </pc:sldMkLst>
        <pc:spChg chg="mod">
          <ac:chgData name="Bryan Coronado" userId="4e37a65b1b111fd4" providerId="LiveId" clId="{6BADEBCF-9E95-4A00-9A61-F9DA1280413C}" dt="2025-08-15T22:54:48.806" v="14023" actId="1076"/>
          <ac:spMkLst>
            <pc:docMk/>
            <pc:sldMk cId="3043931570" sldId="285"/>
            <ac:spMk id="2" creationId="{131B746C-12C3-FD4B-9333-CB4C945D1B2B}"/>
          </ac:spMkLst>
        </pc:spChg>
        <pc:spChg chg="add">
          <ac:chgData name="Bryan Coronado" userId="4e37a65b1b111fd4" providerId="LiveId" clId="{6BADEBCF-9E95-4A00-9A61-F9DA1280413C}" dt="2025-08-15T22:53:34.150" v="13962"/>
          <ac:spMkLst>
            <pc:docMk/>
            <pc:sldMk cId="3043931570" sldId="285"/>
            <ac:spMk id="7" creationId="{50A06807-EE04-7BD8-438B-E2B17B55E585}"/>
          </ac:spMkLst>
        </pc:spChg>
        <pc:spChg chg="mod">
          <ac:chgData name="Bryan Coronado" userId="4e37a65b1b111fd4" providerId="LiveId" clId="{6BADEBCF-9E95-4A00-9A61-F9DA1280413C}" dt="2025-08-15T22:54:42.341" v="14022" actId="255"/>
          <ac:spMkLst>
            <pc:docMk/>
            <pc:sldMk cId="3043931570" sldId="285"/>
            <ac:spMk id="8" creationId="{B56E72BA-0696-FA6C-9966-1889F03B5EB5}"/>
          </ac:spMkLst>
        </pc:spChg>
        <pc:spChg chg="add">
          <ac:chgData name="Bryan Coronado" userId="4e37a65b1b111fd4" providerId="LiveId" clId="{6BADEBCF-9E95-4A00-9A61-F9DA1280413C}" dt="2025-08-15T22:53:40.960" v="13963"/>
          <ac:spMkLst>
            <pc:docMk/>
            <pc:sldMk cId="3043931570" sldId="285"/>
            <ac:spMk id="10" creationId="{278DAB05-198B-F0AC-61F0-0259091C2159}"/>
          </ac:spMkLst>
        </pc:spChg>
        <pc:spChg chg="add">
          <ac:chgData name="Bryan Coronado" userId="4e37a65b1b111fd4" providerId="LiveId" clId="{6BADEBCF-9E95-4A00-9A61-F9DA1280413C}" dt="2025-08-15T22:53:59.162" v="13966"/>
          <ac:spMkLst>
            <pc:docMk/>
            <pc:sldMk cId="3043931570" sldId="285"/>
            <ac:spMk id="12" creationId="{18BDF343-E1B1-B436-DAED-E06BCEB61EB0}"/>
          </ac:spMkLst>
        </pc:spChg>
        <pc:picChg chg="add mod">
          <ac:chgData name="Bryan Coronado" userId="4e37a65b1b111fd4" providerId="LiveId" clId="{6BADEBCF-9E95-4A00-9A61-F9DA1280413C}" dt="2025-08-15T22:52:23.688" v="13957" actId="1076"/>
          <ac:picMkLst>
            <pc:docMk/>
            <pc:sldMk cId="3043931570" sldId="285"/>
            <ac:picMk id="4" creationId="{DF73E64A-5591-C93B-99BA-E7327EC38470}"/>
          </ac:picMkLst>
        </pc:picChg>
        <pc:picChg chg="add mod">
          <ac:chgData name="Bryan Coronado" userId="4e37a65b1b111fd4" providerId="LiveId" clId="{6BADEBCF-9E95-4A00-9A61-F9DA1280413C}" dt="2025-08-15T22:52:24.953" v="13958" actId="1076"/>
          <ac:picMkLst>
            <pc:docMk/>
            <pc:sldMk cId="3043931570" sldId="285"/>
            <ac:picMk id="6" creationId="{3EF17A4C-2EFE-90AB-C62E-292BEEDD9CD7}"/>
          </ac:picMkLst>
        </pc:picChg>
        <pc:picChg chg="del">
          <ac:chgData name="Bryan Coronado" userId="4e37a65b1b111fd4" providerId="LiveId" clId="{6BADEBCF-9E95-4A00-9A61-F9DA1280413C}" dt="2025-08-15T22:51:07.370" v="13937" actId="478"/>
          <ac:picMkLst>
            <pc:docMk/>
            <pc:sldMk cId="3043931570" sldId="285"/>
            <ac:picMk id="9" creationId="{7C13BFEF-7292-817A-9081-A11135D39439}"/>
          </ac:picMkLst>
        </pc:picChg>
        <pc:picChg chg="del">
          <ac:chgData name="Bryan Coronado" userId="4e37a65b1b111fd4" providerId="LiveId" clId="{6BADEBCF-9E95-4A00-9A61-F9DA1280413C}" dt="2025-08-15T22:51:07.819" v="13938" actId="478"/>
          <ac:picMkLst>
            <pc:docMk/>
            <pc:sldMk cId="3043931570" sldId="285"/>
            <ac:picMk id="11" creationId="{93DBB727-427A-6449-92B5-1886B37CE83B}"/>
          </ac:picMkLst>
        </pc:picChg>
      </pc:sldChg>
      <pc:sldChg chg="delSp add del mod">
        <pc:chgData name="Bryan Coronado" userId="4e37a65b1b111fd4" providerId="LiveId" clId="{6BADEBCF-9E95-4A00-9A61-F9DA1280413C}" dt="2025-08-15T22:50:54.523" v="13908" actId="47"/>
        <pc:sldMkLst>
          <pc:docMk/>
          <pc:sldMk cId="3592743341" sldId="285"/>
        </pc:sldMkLst>
        <pc:picChg chg="del">
          <ac:chgData name="Bryan Coronado" userId="4e37a65b1b111fd4" providerId="LiveId" clId="{6BADEBCF-9E95-4A00-9A61-F9DA1280413C}" dt="2025-08-15T22:50:39.175" v="13907" actId="478"/>
          <ac:picMkLst>
            <pc:docMk/>
            <pc:sldMk cId="3592743341" sldId="285"/>
            <ac:picMk id="5" creationId="{B0DBDA83-5791-E9D7-1FBB-8FDBBBD676DB}"/>
          </ac:picMkLst>
        </pc:picChg>
      </pc:sldChg>
      <pc:sldChg chg="addSp delSp modSp new mod modAnim">
        <pc:chgData name="Bryan Coronado" userId="4e37a65b1b111fd4" providerId="LiveId" clId="{6BADEBCF-9E95-4A00-9A61-F9DA1280413C}" dt="2025-08-16T00:56:24.562" v="18520"/>
        <pc:sldMkLst>
          <pc:docMk/>
          <pc:sldMk cId="553020210" sldId="286"/>
        </pc:sldMkLst>
        <pc:spChg chg="del">
          <ac:chgData name="Bryan Coronado" userId="4e37a65b1b111fd4" providerId="LiveId" clId="{6BADEBCF-9E95-4A00-9A61-F9DA1280413C}" dt="2025-08-15T22:55:35.212" v="14030" actId="478"/>
          <ac:spMkLst>
            <pc:docMk/>
            <pc:sldMk cId="553020210" sldId="286"/>
            <ac:spMk id="2" creationId="{995FF952-9865-6778-D8B1-4FE5C70192A7}"/>
          </ac:spMkLst>
        </pc:spChg>
        <pc:spChg chg="add del mod">
          <ac:chgData name="Bryan Coronado" userId="4e37a65b1b111fd4" providerId="LiveId" clId="{6BADEBCF-9E95-4A00-9A61-F9DA1280413C}" dt="2025-08-15T22:59:17.793" v="14616" actId="14100"/>
          <ac:spMkLst>
            <pc:docMk/>
            <pc:sldMk cId="553020210" sldId="286"/>
            <ac:spMk id="3" creationId="{AA2F3247-5B83-84A4-2E7F-D4225C7B597C}"/>
          </ac:spMkLst>
        </pc:spChg>
        <pc:picChg chg="add del mod ord">
          <ac:chgData name="Bryan Coronado" userId="4e37a65b1b111fd4" providerId="LiveId" clId="{6BADEBCF-9E95-4A00-9A61-F9DA1280413C}" dt="2025-08-15T22:55:31.486" v="14028" actId="22"/>
          <ac:picMkLst>
            <pc:docMk/>
            <pc:sldMk cId="553020210" sldId="286"/>
            <ac:picMk id="5" creationId="{32F38480-4AAD-CA92-5EE2-2015BDA0E0F5}"/>
          </ac:picMkLst>
        </pc:picChg>
        <pc:picChg chg="add mod">
          <ac:chgData name="Bryan Coronado" userId="4e37a65b1b111fd4" providerId="LiveId" clId="{6BADEBCF-9E95-4A00-9A61-F9DA1280413C}" dt="2025-08-15T22:59:04.099" v="14612" actId="1076"/>
          <ac:picMkLst>
            <pc:docMk/>
            <pc:sldMk cId="553020210" sldId="286"/>
            <ac:picMk id="7" creationId="{894445C1-20BA-C72B-658B-DEBD9F0A9783}"/>
          </ac:picMkLst>
        </pc:picChg>
        <pc:picChg chg="add mod">
          <ac:chgData name="Bryan Coronado" userId="4e37a65b1b111fd4" providerId="LiveId" clId="{6BADEBCF-9E95-4A00-9A61-F9DA1280413C}" dt="2025-08-15T22:59:13.267" v="14615" actId="1076"/>
          <ac:picMkLst>
            <pc:docMk/>
            <pc:sldMk cId="553020210" sldId="286"/>
            <ac:picMk id="9" creationId="{9AD20DBC-AEB4-5A37-FAFC-8021EC055AE8}"/>
          </ac:picMkLst>
        </pc:picChg>
      </pc:sldChg>
      <pc:sldChg chg="addSp delSp modSp new mod modAnim">
        <pc:chgData name="Bryan Coronado" userId="4e37a65b1b111fd4" providerId="LiveId" clId="{6BADEBCF-9E95-4A00-9A61-F9DA1280413C}" dt="2025-08-16T00:56:33.850" v="18521"/>
        <pc:sldMkLst>
          <pc:docMk/>
          <pc:sldMk cId="482329221" sldId="287"/>
        </pc:sldMkLst>
        <pc:spChg chg="del">
          <ac:chgData name="Bryan Coronado" userId="4e37a65b1b111fd4" providerId="LiveId" clId="{6BADEBCF-9E95-4A00-9A61-F9DA1280413C}" dt="2025-08-15T23:00:59.049" v="14632" actId="478"/>
          <ac:spMkLst>
            <pc:docMk/>
            <pc:sldMk cId="482329221" sldId="287"/>
            <ac:spMk id="2" creationId="{E5B31B30-0C60-2E39-14E6-BCF7D98BF0FA}"/>
          </ac:spMkLst>
        </pc:spChg>
        <pc:spChg chg="del">
          <ac:chgData name="Bryan Coronado" userId="4e37a65b1b111fd4" providerId="LiveId" clId="{6BADEBCF-9E95-4A00-9A61-F9DA1280413C}" dt="2025-08-15T23:00:05.943" v="14618" actId="22"/>
          <ac:spMkLst>
            <pc:docMk/>
            <pc:sldMk cId="482329221" sldId="287"/>
            <ac:spMk id="3" creationId="{1C31F65D-5FDD-5A6A-51E7-4A949C1F1B51}"/>
          </ac:spMkLst>
        </pc:spChg>
        <pc:spChg chg="add mod">
          <ac:chgData name="Bryan Coronado" userId="4e37a65b1b111fd4" providerId="LiveId" clId="{6BADEBCF-9E95-4A00-9A61-F9DA1280413C}" dt="2025-08-15T23:03:48.329" v="15124" actId="1076"/>
          <ac:spMkLst>
            <pc:docMk/>
            <pc:sldMk cId="482329221" sldId="287"/>
            <ac:spMk id="10" creationId="{D21CF13E-E5B5-0268-75A6-2A656BE15BF2}"/>
          </ac:spMkLst>
        </pc:spChg>
        <pc:picChg chg="add mod ord">
          <ac:chgData name="Bryan Coronado" userId="4e37a65b1b111fd4" providerId="LiveId" clId="{6BADEBCF-9E95-4A00-9A61-F9DA1280413C}" dt="2025-08-15T23:03:37.351" v="15121" actId="1076"/>
          <ac:picMkLst>
            <pc:docMk/>
            <pc:sldMk cId="482329221" sldId="287"/>
            <ac:picMk id="5" creationId="{F37EACD2-0BD3-5EA5-97B3-4BBC53F43264}"/>
          </ac:picMkLst>
        </pc:picChg>
        <pc:picChg chg="add mod">
          <ac:chgData name="Bryan Coronado" userId="4e37a65b1b111fd4" providerId="LiveId" clId="{6BADEBCF-9E95-4A00-9A61-F9DA1280413C}" dt="2025-08-15T23:03:27.389" v="15117" actId="1076"/>
          <ac:picMkLst>
            <pc:docMk/>
            <pc:sldMk cId="482329221" sldId="287"/>
            <ac:picMk id="7" creationId="{1202F1A7-8D92-38E7-67AC-9970B4CB1538}"/>
          </ac:picMkLst>
        </pc:picChg>
        <pc:picChg chg="add mod">
          <ac:chgData name="Bryan Coronado" userId="4e37a65b1b111fd4" providerId="LiveId" clId="{6BADEBCF-9E95-4A00-9A61-F9DA1280413C}" dt="2025-08-15T23:05:34.947" v="15127" actId="14100"/>
          <ac:picMkLst>
            <pc:docMk/>
            <pc:sldMk cId="482329221" sldId="287"/>
            <ac:picMk id="9" creationId="{107FCD3A-204C-F5B6-CCB3-FF03850C4101}"/>
          </ac:picMkLst>
        </pc:picChg>
      </pc:sldChg>
      <pc:sldChg chg="addSp delSp modSp new mod modAnim">
        <pc:chgData name="Bryan Coronado" userId="4e37a65b1b111fd4" providerId="LiveId" clId="{6BADEBCF-9E95-4A00-9A61-F9DA1280413C}" dt="2025-08-16T00:56:36.578" v="18522"/>
        <pc:sldMkLst>
          <pc:docMk/>
          <pc:sldMk cId="4271166245" sldId="288"/>
        </pc:sldMkLst>
        <pc:spChg chg="del mod">
          <ac:chgData name="Bryan Coronado" userId="4e37a65b1b111fd4" providerId="LiveId" clId="{6BADEBCF-9E95-4A00-9A61-F9DA1280413C}" dt="2025-08-15T23:14:30.106" v="15151" actId="478"/>
          <ac:spMkLst>
            <pc:docMk/>
            <pc:sldMk cId="4271166245" sldId="288"/>
            <ac:spMk id="2" creationId="{1433DF86-AFF6-F25D-D2B1-33E8A6D6A580}"/>
          </ac:spMkLst>
        </pc:spChg>
        <pc:spChg chg="mod">
          <ac:chgData name="Bryan Coronado" userId="4e37a65b1b111fd4" providerId="LiveId" clId="{6BADEBCF-9E95-4A00-9A61-F9DA1280413C}" dt="2025-08-15T23:16:54.019" v="15414" actId="123"/>
          <ac:spMkLst>
            <pc:docMk/>
            <pc:sldMk cId="4271166245" sldId="288"/>
            <ac:spMk id="3" creationId="{36E51D33-B3D0-1D0C-D165-F28F6425AA99}"/>
          </ac:spMkLst>
        </pc:spChg>
        <pc:spChg chg="add del mod">
          <ac:chgData name="Bryan Coronado" userId="4e37a65b1b111fd4" providerId="LiveId" clId="{6BADEBCF-9E95-4A00-9A61-F9DA1280413C}" dt="2025-08-15T23:14:34.296" v="15152" actId="478"/>
          <ac:spMkLst>
            <pc:docMk/>
            <pc:sldMk cId="4271166245" sldId="288"/>
            <ac:spMk id="7" creationId="{A88D40F9-4538-754F-80F9-0770119B7A23}"/>
          </ac:spMkLst>
        </pc:spChg>
        <pc:picChg chg="add mod">
          <ac:chgData name="Bryan Coronado" userId="4e37a65b1b111fd4" providerId="LiveId" clId="{6BADEBCF-9E95-4A00-9A61-F9DA1280413C}" dt="2025-08-15T23:16:47.717" v="15413" actId="1076"/>
          <ac:picMkLst>
            <pc:docMk/>
            <pc:sldMk cId="4271166245" sldId="288"/>
            <ac:picMk id="5" creationId="{B019C3B5-F25B-461E-2F14-BE03F3B82564}"/>
          </ac:picMkLst>
        </pc:picChg>
      </pc:sldChg>
      <pc:sldChg chg="modSp add mod">
        <pc:chgData name="Bryan Coronado" userId="4e37a65b1b111fd4" providerId="LiveId" clId="{6BADEBCF-9E95-4A00-9A61-F9DA1280413C}" dt="2025-08-15T23:17:32.078" v="15460" actId="20577"/>
        <pc:sldMkLst>
          <pc:docMk/>
          <pc:sldMk cId="2841764054" sldId="289"/>
        </pc:sldMkLst>
        <pc:spChg chg="mod">
          <ac:chgData name="Bryan Coronado" userId="4e37a65b1b111fd4" providerId="LiveId" clId="{6BADEBCF-9E95-4A00-9A61-F9DA1280413C}" dt="2025-08-15T23:17:32.078" v="15460" actId="20577"/>
          <ac:spMkLst>
            <pc:docMk/>
            <pc:sldMk cId="2841764054" sldId="289"/>
            <ac:spMk id="2" creationId="{CD84185E-0CB8-FB4E-E373-BB93B5F387EF}"/>
          </ac:spMkLst>
        </pc:spChg>
      </pc:sldChg>
      <pc:sldChg chg="addSp delSp modSp add mod">
        <pc:chgData name="Bryan Coronado" userId="4e37a65b1b111fd4" providerId="LiveId" clId="{6BADEBCF-9E95-4A00-9A61-F9DA1280413C}" dt="2025-08-15T23:28:00.312" v="16004" actId="1076"/>
        <pc:sldMkLst>
          <pc:docMk/>
          <pc:sldMk cId="3838746045" sldId="290"/>
        </pc:sldMkLst>
        <pc:spChg chg="mod">
          <ac:chgData name="Bryan Coronado" userId="4e37a65b1b111fd4" providerId="LiveId" clId="{6BADEBCF-9E95-4A00-9A61-F9DA1280413C}" dt="2025-08-15T23:24:29.639" v="16000" actId="20577"/>
          <ac:spMkLst>
            <pc:docMk/>
            <pc:sldMk cId="3838746045" sldId="290"/>
            <ac:spMk id="3" creationId="{598BC388-3D7C-503E-98A4-AE1D3298FB70}"/>
          </ac:spMkLst>
        </pc:spChg>
        <pc:picChg chg="add mod">
          <ac:chgData name="Bryan Coronado" userId="4e37a65b1b111fd4" providerId="LiveId" clId="{6BADEBCF-9E95-4A00-9A61-F9DA1280413C}" dt="2025-08-15T23:28:00.312" v="16004" actId="1076"/>
          <ac:picMkLst>
            <pc:docMk/>
            <pc:sldMk cId="3838746045" sldId="290"/>
            <ac:picMk id="4" creationId="{FF5D1E83-81A7-9CAB-CC13-20D475949E8D}"/>
          </ac:picMkLst>
        </pc:picChg>
        <pc:picChg chg="del">
          <ac:chgData name="Bryan Coronado" userId="4e37a65b1b111fd4" providerId="LiveId" clId="{6BADEBCF-9E95-4A00-9A61-F9DA1280413C}" dt="2025-08-15T23:22:29.275" v="15462" actId="478"/>
          <ac:picMkLst>
            <pc:docMk/>
            <pc:sldMk cId="3838746045" sldId="290"/>
            <ac:picMk id="5" creationId="{D30601A1-A72F-FF22-7C41-77DF1C78BB3F}"/>
          </ac:picMkLst>
        </pc:picChg>
      </pc:sldChg>
      <pc:sldChg chg="addSp delSp modSp new mod">
        <pc:chgData name="Bryan Coronado" userId="4e37a65b1b111fd4" providerId="LiveId" clId="{6BADEBCF-9E95-4A00-9A61-F9DA1280413C}" dt="2025-08-16T00:12:18.777" v="16281" actId="1076"/>
        <pc:sldMkLst>
          <pc:docMk/>
          <pc:sldMk cId="1066426765" sldId="291"/>
        </pc:sldMkLst>
        <pc:spChg chg="del mod">
          <ac:chgData name="Bryan Coronado" userId="4e37a65b1b111fd4" providerId="LiveId" clId="{6BADEBCF-9E95-4A00-9A61-F9DA1280413C}" dt="2025-08-15T23:28:33.321" v="16033" actId="478"/>
          <ac:spMkLst>
            <pc:docMk/>
            <pc:sldMk cId="1066426765" sldId="291"/>
            <ac:spMk id="2" creationId="{48F317E9-3CF1-062B-0F20-56401640C080}"/>
          </ac:spMkLst>
        </pc:spChg>
        <pc:spChg chg="mod">
          <ac:chgData name="Bryan Coronado" userId="4e37a65b1b111fd4" providerId="LiveId" clId="{6BADEBCF-9E95-4A00-9A61-F9DA1280413C}" dt="2025-08-16T00:12:18.777" v="16281" actId="1076"/>
          <ac:spMkLst>
            <pc:docMk/>
            <pc:sldMk cId="1066426765" sldId="291"/>
            <ac:spMk id="3" creationId="{A8C9DC61-60CD-CF0E-4103-74DC65D5636A}"/>
          </ac:spMkLst>
        </pc:spChg>
        <pc:spChg chg="add del mod">
          <ac:chgData name="Bryan Coronado" userId="4e37a65b1b111fd4" providerId="LiveId" clId="{6BADEBCF-9E95-4A00-9A61-F9DA1280413C}" dt="2025-08-15T23:28:33.756" v="16034" actId="478"/>
          <ac:spMkLst>
            <pc:docMk/>
            <pc:sldMk cId="1066426765" sldId="291"/>
            <ac:spMk id="5" creationId="{D8519866-A01C-769F-3139-1AB70A8022A8}"/>
          </ac:spMkLst>
        </pc:spChg>
        <pc:picChg chg="add del mod">
          <ac:chgData name="Bryan Coronado" userId="4e37a65b1b111fd4" providerId="LiveId" clId="{6BADEBCF-9E95-4A00-9A61-F9DA1280413C}" dt="2025-08-15T23:48:17.231" v="16266" actId="478"/>
          <ac:picMkLst>
            <pc:docMk/>
            <pc:sldMk cId="1066426765" sldId="291"/>
            <ac:picMk id="7" creationId="{19491543-F600-A013-38CB-34E889E76BC1}"/>
          </ac:picMkLst>
        </pc:picChg>
        <pc:picChg chg="add mod">
          <ac:chgData name="Bryan Coronado" userId="4e37a65b1b111fd4" providerId="LiveId" clId="{6BADEBCF-9E95-4A00-9A61-F9DA1280413C}" dt="2025-08-16T00:11:50.572" v="16274" actId="14100"/>
          <ac:picMkLst>
            <pc:docMk/>
            <pc:sldMk cId="1066426765" sldId="291"/>
            <ac:picMk id="9" creationId="{5FD07897-B3A2-E629-0FC6-B13F7F8305EA}"/>
          </ac:picMkLst>
        </pc:picChg>
        <pc:picChg chg="add mod">
          <ac:chgData name="Bryan Coronado" userId="4e37a65b1b111fd4" providerId="LiveId" clId="{6BADEBCF-9E95-4A00-9A61-F9DA1280413C}" dt="2025-08-16T00:12:11.286" v="16279" actId="14100"/>
          <ac:picMkLst>
            <pc:docMk/>
            <pc:sldMk cId="1066426765" sldId="291"/>
            <ac:picMk id="11" creationId="{91192F81-751D-D3CB-707A-098433F9ACFD}"/>
          </ac:picMkLst>
        </pc:picChg>
      </pc:sldChg>
      <pc:sldChg chg="addSp delSp modSp new mod">
        <pc:chgData name="Bryan Coronado" userId="4e37a65b1b111fd4" providerId="LiveId" clId="{6BADEBCF-9E95-4A00-9A61-F9DA1280413C}" dt="2025-08-16T00:18:59.743" v="16612" actId="1076"/>
        <pc:sldMkLst>
          <pc:docMk/>
          <pc:sldMk cId="284205589" sldId="292"/>
        </pc:sldMkLst>
        <pc:spChg chg="del">
          <ac:chgData name="Bryan Coronado" userId="4e37a65b1b111fd4" providerId="LiveId" clId="{6BADEBCF-9E95-4A00-9A61-F9DA1280413C}" dt="2025-08-16T00:14:46.735" v="16283" actId="478"/>
          <ac:spMkLst>
            <pc:docMk/>
            <pc:sldMk cId="284205589" sldId="292"/>
            <ac:spMk id="2" creationId="{546ADF42-09E9-3816-CB7E-52E789DBCFC7}"/>
          </ac:spMkLst>
        </pc:spChg>
        <pc:spChg chg="mod">
          <ac:chgData name="Bryan Coronado" userId="4e37a65b1b111fd4" providerId="LiveId" clId="{6BADEBCF-9E95-4A00-9A61-F9DA1280413C}" dt="2025-08-16T00:18:59.743" v="16612" actId="1076"/>
          <ac:spMkLst>
            <pc:docMk/>
            <pc:sldMk cId="284205589" sldId="292"/>
            <ac:spMk id="3" creationId="{8B44B942-9606-6DA2-0136-C48A8CB3D921}"/>
          </ac:spMkLst>
        </pc:spChg>
        <pc:picChg chg="add mod">
          <ac:chgData name="Bryan Coronado" userId="4e37a65b1b111fd4" providerId="LiveId" clId="{6BADEBCF-9E95-4A00-9A61-F9DA1280413C}" dt="2025-08-16T00:18:57.625" v="16611" actId="1076"/>
          <ac:picMkLst>
            <pc:docMk/>
            <pc:sldMk cId="284205589" sldId="292"/>
            <ac:picMk id="5" creationId="{B7CECDD1-0E8D-CCCA-8132-B35FABD77B41}"/>
          </ac:picMkLst>
        </pc:picChg>
      </pc:sldChg>
      <pc:sldChg chg="addSp delSp modSp new mod modAnim">
        <pc:chgData name="Bryan Coronado" userId="4e37a65b1b111fd4" providerId="LiveId" clId="{6BADEBCF-9E95-4A00-9A61-F9DA1280413C}" dt="2025-08-16T00:56:59.687" v="18523"/>
        <pc:sldMkLst>
          <pc:docMk/>
          <pc:sldMk cId="2966199675" sldId="293"/>
        </pc:sldMkLst>
        <pc:spChg chg="del mod">
          <ac:chgData name="Bryan Coronado" userId="4e37a65b1b111fd4" providerId="LiveId" clId="{6BADEBCF-9E95-4A00-9A61-F9DA1280413C}" dt="2025-08-16T00:31:50.857" v="16794" actId="478"/>
          <ac:spMkLst>
            <pc:docMk/>
            <pc:sldMk cId="2966199675" sldId="293"/>
            <ac:spMk id="2" creationId="{72CD3FC9-C6A6-8DCB-B731-5A8EFAD9FC78}"/>
          </ac:spMkLst>
        </pc:spChg>
        <pc:spChg chg="mod">
          <ac:chgData name="Bryan Coronado" userId="4e37a65b1b111fd4" providerId="LiveId" clId="{6BADEBCF-9E95-4A00-9A61-F9DA1280413C}" dt="2025-08-16T00:33:20.755" v="16884" actId="1076"/>
          <ac:spMkLst>
            <pc:docMk/>
            <pc:sldMk cId="2966199675" sldId="293"/>
            <ac:spMk id="3" creationId="{78CABDA8-BBD4-8102-0A3A-110E9200D8B3}"/>
          </ac:spMkLst>
        </pc:spChg>
        <pc:spChg chg="add del mod">
          <ac:chgData name="Bryan Coronado" userId="4e37a65b1b111fd4" providerId="LiveId" clId="{6BADEBCF-9E95-4A00-9A61-F9DA1280413C}" dt="2025-08-16T00:31:53.355" v="16795" actId="478"/>
          <ac:spMkLst>
            <pc:docMk/>
            <pc:sldMk cId="2966199675" sldId="293"/>
            <ac:spMk id="5" creationId="{14E8D5F8-64B0-8AE3-0D52-73A308A6ADB1}"/>
          </ac:spMkLst>
        </pc:spChg>
        <pc:picChg chg="add mod">
          <ac:chgData name="Bryan Coronado" userId="4e37a65b1b111fd4" providerId="LiveId" clId="{6BADEBCF-9E95-4A00-9A61-F9DA1280413C}" dt="2025-08-16T00:32:36.403" v="16806" actId="1076"/>
          <ac:picMkLst>
            <pc:docMk/>
            <pc:sldMk cId="2966199675" sldId="293"/>
            <ac:picMk id="7" creationId="{1C6C0703-D9E2-3EAE-A1CB-63E999EE08BB}"/>
          </ac:picMkLst>
        </pc:picChg>
        <pc:picChg chg="add mod">
          <ac:chgData name="Bryan Coronado" userId="4e37a65b1b111fd4" providerId="LiveId" clId="{6BADEBCF-9E95-4A00-9A61-F9DA1280413C}" dt="2025-08-16T00:32:31.142" v="16803" actId="1076"/>
          <ac:picMkLst>
            <pc:docMk/>
            <pc:sldMk cId="2966199675" sldId="293"/>
            <ac:picMk id="9" creationId="{DEB34C1E-86BF-A28F-3244-18BFA86E04D1}"/>
          </ac:picMkLst>
        </pc:picChg>
      </pc:sldChg>
      <pc:sldChg chg="addSp delSp modSp new mod modAnim">
        <pc:chgData name="Bryan Coronado" userId="4e37a65b1b111fd4" providerId="LiveId" clId="{6BADEBCF-9E95-4A00-9A61-F9DA1280413C}" dt="2025-08-16T00:57:02.576" v="18525"/>
        <pc:sldMkLst>
          <pc:docMk/>
          <pc:sldMk cId="87068741" sldId="294"/>
        </pc:sldMkLst>
        <pc:spChg chg="del">
          <ac:chgData name="Bryan Coronado" userId="4e37a65b1b111fd4" providerId="LiveId" clId="{6BADEBCF-9E95-4A00-9A61-F9DA1280413C}" dt="2025-08-16T00:33:29.759" v="16886" actId="478"/>
          <ac:spMkLst>
            <pc:docMk/>
            <pc:sldMk cId="87068741" sldId="294"/>
            <ac:spMk id="2" creationId="{9E36C7B5-BE5D-46A3-6E14-483FAE5F48D6}"/>
          </ac:spMkLst>
        </pc:spChg>
        <pc:spChg chg="mod">
          <ac:chgData name="Bryan Coronado" userId="4e37a65b1b111fd4" providerId="LiveId" clId="{6BADEBCF-9E95-4A00-9A61-F9DA1280413C}" dt="2025-08-16T00:39:42.063" v="17496" actId="20577"/>
          <ac:spMkLst>
            <pc:docMk/>
            <pc:sldMk cId="87068741" sldId="294"/>
            <ac:spMk id="3" creationId="{E79363A0-7F3A-E14C-CFC5-926915413EFC}"/>
          </ac:spMkLst>
        </pc:spChg>
        <pc:spChg chg="add del">
          <ac:chgData name="Bryan Coronado" userId="4e37a65b1b111fd4" providerId="LiveId" clId="{6BADEBCF-9E95-4A00-9A61-F9DA1280413C}" dt="2025-08-16T00:35:17.795" v="16936" actId="22"/>
          <ac:spMkLst>
            <pc:docMk/>
            <pc:sldMk cId="87068741" sldId="294"/>
            <ac:spMk id="5" creationId="{987F8521-02EB-89BC-74E7-FCBA2BE996BE}"/>
          </ac:spMkLst>
        </pc:spChg>
        <pc:picChg chg="add mod">
          <ac:chgData name="Bryan Coronado" userId="4e37a65b1b111fd4" providerId="LiveId" clId="{6BADEBCF-9E95-4A00-9A61-F9DA1280413C}" dt="2025-08-16T00:57:01.785" v="18524" actId="1076"/>
          <ac:picMkLst>
            <pc:docMk/>
            <pc:sldMk cId="87068741" sldId="294"/>
            <ac:picMk id="7" creationId="{4BD47CFF-E887-93DC-36E3-2F77A37189A6}"/>
          </ac:picMkLst>
        </pc:picChg>
        <pc:picChg chg="add mod">
          <ac:chgData name="Bryan Coronado" userId="4e37a65b1b111fd4" providerId="LiveId" clId="{6BADEBCF-9E95-4A00-9A61-F9DA1280413C}" dt="2025-08-16T00:35:48.151" v="16945" actId="1076"/>
          <ac:picMkLst>
            <pc:docMk/>
            <pc:sldMk cId="87068741" sldId="294"/>
            <ac:picMk id="9" creationId="{29216369-92E1-53EA-202A-C9CB9ED7253D}"/>
          </ac:picMkLst>
        </pc:picChg>
      </pc:sldChg>
      <pc:sldChg chg="addSp delSp modSp new mod modAnim">
        <pc:chgData name="Bryan Coronado" userId="4e37a65b1b111fd4" providerId="LiveId" clId="{6BADEBCF-9E95-4A00-9A61-F9DA1280413C}" dt="2025-08-16T00:57:04.892" v="18526"/>
        <pc:sldMkLst>
          <pc:docMk/>
          <pc:sldMk cId="4243874721" sldId="295"/>
        </pc:sldMkLst>
        <pc:spChg chg="del">
          <ac:chgData name="Bryan Coronado" userId="4e37a65b1b111fd4" providerId="LiveId" clId="{6BADEBCF-9E95-4A00-9A61-F9DA1280413C}" dt="2025-08-16T00:36:23.496" v="17067" actId="478"/>
          <ac:spMkLst>
            <pc:docMk/>
            <pc:sldMk cId="4243874721" sldId="295"/>
            <ac:spMk id="2" creationId="{753C5D33-DED0-29F3-C6C4-FABFA3A2AFC6}"/>
          </ac:spMkLst>
        </pc:spChg>
        <pc:spChg chg="mod">
          <ac:chgData name="Bryan Coronado" userId="4e37a65b1b111fd4" providerId="LiveId" clId="{6BADEBCF-9E95-4A00-9A61-F9DA1280413C}" dt="2025-08-16T00:39:26.320" v="17420" actId="1076"/>
          <ac:spMkLst>
            <pc:docMk/>
            <pc:sldMk cId="4243874721" sldId="295"/>
            <ac:spMk id="3" creationId="{EA4BB955-CA64-7247-4A7F-BE123794934A}"/>
          </ac:spMkLst>
        </pc:spChg>
        <pc:picChg chg="add mod">
          <ac:chgData name="Bryan Coronado" userId="4e37a65b1b111fd4" providerId="LiveId" clId="{6BADEBCF-9E95-4A00-9A61-F9DA1280413C}" dt="2025-08-16T00:39:18.105" v="17418" actId="1076"/>
          <ac:picMkLst>
            <pc:docMk/>
            <pc:sldMk cId="4243874721" sldId="295"/>
            <ac:picMk id="5" creationId="{FB6E149B-5545-85B0-E123-A4F4FBF9D9B2}"/>
          </ac:picMkLst>
        </pc:picChg>
        <pc:picChg chg="add mod">
          <ac:chgData name="Bryan Coronado" userId="4e37a65b1b111fd4" providerId="LiveId" clId="{6BADEBCF-9E95-4A00-9A61-F9DA1280413C}" dt="2025-08-16T00:39:05.432" v="17412" actId="1076"/>
          <ac:picMkLst>
            <pc:docMk/>
            <pc:sldMk cId="4243874721" sldId="295"/>
            <ac:picMk id="7" creationId="{162A57FB-EC4D-2237-1778-34FE8862619D}"/>
          </ac:picMkLst>
        </pc:picChg>
      </pc:sldChg>
      <pc:sldChg chg="modSp add mod">
        <pc:chgData name="Bryan Coronado" userId="4e37a65b1b111fd4" providerId="LiveId" clId="{6BADEBCF-9E95-4A00-9A61-F9DA1280413C}" dt="2025-08-16T00:42:18.747" v="17544" actId="20577"/>
        <pc:sldMkLst>
          <pc:docMk/>
          <pc:sldMk cId="4057926131" sldId="296"/>
        </pc:sldMkLst>
        <pc:spChg chg="mod">
          <ac:chgData name="Bryan Coronado" userId="4e37a65b1b111fd4" providerId="LiveId" clId="{6BADEBCF-9E95-4A00-9A61-F9DA1280413C}" dt="2025-08-16T00:42:18.747" v="17544" actId="20577"/>
          <ac:spMkLst>
            <pc:docMk/>
            <pc:sldMk cId="4057926131" sldId="296"/>
            <ac:spMk id="2" creationId="{81746D07-F779-84E6-318C-D08DCF01E6C6}"/>
          </ac:spMkLst>
        </pc:spChg>
      </pc:sldChg>
      <pc:sldChg chg="delSp add del mod">
        <pc:chgData name="Bryan Coronado" userId="4e37a65b1b111fd4" providerId="LiveId" clId="{6BADEBCF-9E95-4A00-9A61-F9DA1280413C}" dt="2025-08-16T00:42:38.806" v="17548" actId="47"/>
        <pc:sldMkLst>
          <pc:docMk/>
          <pc:sldMk cId="4123384268" sldId="297"/>
        </pc:sldMkLst>
        <pc:picChg chg="del">
          <ac:chgData name="Bryan Coronado" userId="4e37a65b1b111fd4" providerId="LiveId" clId="{6BADEBCF-9E95-4A00-9A61-F9DA1280413C}" dt="2025-08-16T00:42:26.540" v="17546" actId="478"/>
          <ac:picMkLst>
            <pc:docMk/>
            <pc:sldMk cId="4123384268" sldId="297"/>
            <ac:picMk id="4" creationId="{75135197-D350-E7E7-1E72-6DB7892B88E7}"/>
          </ac:picMkLst>
        </pc:picChg>
      </pc:sldChg>
      <pc:sldChg chg="delSp modSp add mod modAnim">
        <pc:chgData name="Bryan Coronado" userId="4e37a65b1b111fd4" providerId="LiveId" clId="{6BADEBCF-9E95-4A00-9A61-F9DA1280413C}" dt="2025-08-16T00:57:37.270" v="18532"/>
        <pc:sldMkLst>
          <pc:docMk/>
          <pc:sldMk cId="2979128476" sldId="298"/>
        </pc:sldMkLst>
        <pc:spChg chg="mod">
          <ac:chgData name="Bryan Coronado" userId="4e37a65b1b111fd4" providerId="LiveId" clId="{6BADEBCF-9E95-4A00-9A61-F9DA1280413C}" dt="2025-08-16T00:42:53.470" v="17577" actId="1076"/>
          <ac:spMkLst>
            <pc:docMk/>
            <pc:sldMk cId="2979128476" sldId="298"/>
            <ac:spMk id="2" creationId="{E653CCD5-E71F-2A7D-D389-AC09292E0EA8}"/>
          </ac:spMkLst>
        </pc:spChg>
        <pc:spChg chg="mod">
          <ac:chgData name="Bryan Coronado" userId="4e37a65b1b111fd4" providerId="LiveId" clId="{6BADEBCF-9E95-4A00-9A61-F9DA1280413C}" dt="2025-08-16T00:46:42.234" v="18410" actId="33524"/>
          <ac:spMkLst>
            <pc:docMk/>
            <pc:sldMk cId="2979128476" sldId="298"/>
            <ac:spMk id="8" creationId="{103F20C5-4239-9AE5-6246-488629546EF5}"/>
          </ac:spMkLst>
        </pc:spChg>
        <pc:picChg chg="del">
          <ac:chgData name="Bryan Coronado" userId="4e37a65b1b111fd4" providerId="LiveId" clId="{6BADEBCF-9E95-4A00-9A61-F9DA1280413C}" dt="2025-08-16T00:42:40.770" v="17549" actId="478"/>
          <ac:picMkLst>
            <pc:docMk/>
            <pc:sldMk cId="2979128476" sldId="298"/>
            <ac:picMk id="4" creationId="{92F870E8-AD21-DCF5-8837-BF487AA960A4}"/>
          </ac:picMkLst>
        </pc:picChg>
        <pc:picChg chg="del">
          <ac:chgData name="Bryan Coronado" userId="4e37a65b1b111fd4" providerId="LiveId" clId="{6BADEBCF-9E95-4A00-9A61-F9DA1280413C}" dt="2025-08-16T00:42:41.470" v="17550" actId="478"/>
          <ac:picMkLst>
            <pc:docMk/>
            <pc:sldMk cId="2979128476" sldId="298"/>
            <ac:picMk id="6" creationId="{CF30FFC1-382B-1EAC-5D1A-67F76C761619}"/>
          </ac:picMkLst>
        </pc:picChg>
      </pc:sldChg>
      <pc:sldChg chg="add del">
        <pc:chgData name="Bryan Coronado" userId="4e37a65b1b111fd4" providerId="LiveId" clId="{6BADEBCF-9E95-4A00-9A61-F9DA1280413C}" dt="2025-08-16T00:43:05.070" v="17579"/>
        <pc:sldMkLst>
          <pc:docMk/>
          <pc:sldMk cId="4119457280" sldId="299"/>
        </pc:sldMkLst>
      </pc:sldChg>
      <pc:sldChg chg="modSp new mod modAnim">
        <pc:chgData name="Bryan Coronado" userId="4e37a65b1b111fd4" providerId="LiveId" clId="{6BADEBCF-9E95-4A00-9A61-F9DA1280413C}" dt="2025-08-16T00:57:59.237" v="18538"/>
        <pc:sldMkLst>
          <pc:docMk/>
          <pc:sldMk cId="4226587156" sldId="299"/>
        </pc:sldMkLst>
        <pc:spChg chg="mod">
          <ac:chgData name="Bryan Coronado" userId="4e37a65b1b111fd4" providerId="LiveId" clId="{6BADEBCF-9E95-4A00-9A61-F9DA1280413C}" dt="2025-08-16T00:47:58.877" v="18414" actId="1076"/>
          <ac:spMkLst>
            <pc:docMk/>
            <pc:sldMk cId="4226587156" sldId="299"/>
            <ac:spMk id="2" creationId="{BF5E88E3-CC3B-0AB3-087E-FF062408F818}"/>
          </ac:spMkLst>
        </pc:spChg>
        <pc:spChg chg="mod">
          <ac:chgData name="Bryan Coronado" userId="4e37a65b1b111fd4" providerId="LiveId" clId="{6BADEBCF-9E95-4A00-9A61-F9DA1280413C}" dt="2025-08-16T00:49:27.002" v="18433" actId="14100"/>
          <ac:spMkLst>
            <pc:docMk/>
            <pc:sldMk cId="4226587156" sldId="299"/>
            <ac:spMk id="3" creationId="{C3D2F72B-DC51-B1EF-5235-BABC5654F831}"/>
          </ac:spMkLst>
        </pc:spChg>
      </pc:sldChg>
      <pc:sldMasterChg chg="del delSldLayout">
        <pc:chgData name="Bryan Coronado" userId="4e37a65b1b111fd4" providerId="LiveId" clId="{6BADEBCF-9E95-4A00-9A61-F9DA1280413C}" dt="2025-08-15T18:52:27.695" v="1" actId="26606"/>
        <pc:sldMasterMkLst>
          <pc:docMk/>
          <pc:sldMasterMk cId="2085924261" sldId="2147483648"/>
        </pc:sldMasterMkLst>
        <pc:sldLayoutChg chg="del">
          <pc:chgData name="Bryan Coronado" userId="4e37a65b1b111fd4" providerId="LiveId" clId="{6BADEBCF-9E95-4A00-9A61-F9DA1280413C}" dt="2025-08-15T18:52:27.695" v="1" actId="26606"/>
          <pc:sldLayoutMkLst>
            <pc:docMk/>
            <pc:sldMasterMk cId="2085924261" sldId="2147483648"/>
            <pc:sldLayoutMk cId="863937901" sldId="2147483649"/>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3068832783" sldId="2147483650"/>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1068548713" sldId="2147483651"/>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1645663722" sldId="2147483652"/>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3621387773" sldId="2147483653"/>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3975582043" sldId="2147483654"/>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3420183076" sldId="2147483655"/>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3619569859" sldId="2147483656"/>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323908490" sldId="2147483657"/>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2501848460" sldId="2147483658"/>
          </pc:sldLayoutMkLst>
        </pc:sldLayoutChg>
        <pc:sldLayoutChg chg="del">
          <pc:chgData name="Bryan Coronado" userId="4e37a65b1b111fd4" providerId="LiveId" clId="{6BADEBCF-9E95-4A00-9A61-F9DA1280413C}" dt="2025-08-15T18:52:27.695" v="1" actId="26606"/>
          <pc:sldLayoutMkLst>
            <pc:docMk/>
            <pc:sldMasterMk cId="2085924261" sldId="2147483648"/>
            <pc:sldLayoutMk cId="3695444502" sldId="2147483659"/>
          </pc:sldLayoutMkLst>
        </pc:sldLayoutChg>
      </pc:sldMasterChg>
      <pc:sldMasterChg chg="add addSldLayout">
        <pc:chgData name="Bryan Coronado" userId="4e37a65b1b111fd4" providerId="LiveId" clId="{6BADEBCF-9E95-4A00-9A61-F9DA1280413C}" dt="2025-08-15T18:52:27.695" v="1" actId="26606"/>
        <pc:sldMasterMkLst>
          <pc:docMk/>
          <pc:sldMasterMk cId="3794234564" sldId="2147483908"/>
        </pc:sldMasterMkLst>
        <pc:sldLayoutChg chg="add">
          <pc:chgData name="Bryan Coronado" userId="4e37a65b1b111fd4" providerId="LiveId" clId="{6BADEBCF-9E95-4A00-9A61-F9DA1280413C}" dt="2025-08-15T18:52:27.695" v="1" actId="26606"/>
          <pc:sldLayoutMkLst>
            <pc:docMk/>
            <pc:sldMasterMk cId="3794234564" sldId="2147483908"/>
            <pc:sldLayoutMk cId="2426984239" sldId="2147483860"/>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37738198" sldId="2147483861"/>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565489355" sldId="2147483862"/>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842681291" sldId="2147483863"/>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76563068" sldId="2147483864"/>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66671719" sldId="2147483865"/>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4200967837" sldId="2147483866"/>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951735287" sldId="2147483867"/>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836187921" sldId="2147483868"/>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1297169090" sldId="2147483869"/>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458772553" sldId="2147483870"/>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11994076" sldId="2147483871"/>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276182946" sldId="2147483872"/>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848603723" sldId="2147483873"/>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656087654" sldId="2147483874"/>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989930016" sldId="2147483875"/>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20524787" sldId="2147483876"/>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65204865" sldId="2147483877"/>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1531412598" sldId="2147483878"/>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623789847" sldId="2147483879"/>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890479099" sldId="2147483880"/>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161977837" sldId="2147483881"/>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550172174" sldId="2147483882"/>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883230613" sldId="2147483883"/>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525798679" sldId="2147483884"/>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787126260" sldId="2147483885"/>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036910534" sldId="2147483886"/>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232420992" sldId="2147483887"/>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1199935375" sldId="2147483888"/>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559241606" sldId="2147483889"/>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005674028" sldId="2147483890"/>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621596535" sldId="2147483891"/>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863760033" sldId="2147483892"/>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811290099" sldId="2147483893"/>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295736006" sldId="2147483894"/>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1553563584" sldId="2147483895"/>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1612244640" sldId="2147483896"/>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2433945950" sldId="2147483897"/>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4269695604" sldId="2147483898"/>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4272175981" sldId="2147483899"/>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313406766" sldId="2147483900"/>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4250321869" sldId="2147483901"/>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571486265" sldId="2147483902"/>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207541722" sldId="2147483903"/>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326756379" sldId="2147483904"/>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1851147546" sldId="2147483905"/>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881503946" sldId="2147483906"/>
          </pc:sldLayoutMkLst>
        </pc:sldLayoutChg>
        <pc:sldLayoutChg chg="add">
          <pc:chgData name="Bryan Coronado" userId="4e37a65b1b111fd4" providerId="LiveId" clId="{6BADEBCF-9E95-4A00-9A61-F9DA1280413C}" dt="2025-08-15T18:52:27.695" v="1" actId="26606"/>
          <pc:sldLayoutMkLst>
            <pc:docMk/>
            <pc:sldMasterMk cId="3794234564" sldId="2147483908"/>
            <pc:sldLayoutMk cId="802630492" sldId="214748390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66FA1-6314-4E44-9F67-DFF6084ED9C7}" type="datetimeFigureOut">
              <a:rPr lang="es-MX" smtClean="0"/>
              <a:t>15/08/2025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92065-35AA-437F-A5E5-CA483D21B528}" type="slidenum">
              <a:rPr lang="es-MX" smtClean="0"/>
              <a:t>‹Nº›</a:t>
            </a:fld>
            <a:endParaRPr lang="es-MX"/>
          </a:p>
        </p:txBody>
      </p:sp>
    </p:spTree>
    <p:extLst>
      <p:ext uri="{BB962C8B-B14F-4D97-AF65-F5344CB8AC3E}">
        <p14:creationId xmlns:p14="http://schemas.microsoft.com/office/powerpoint/2010/main" val="299694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2892065-35AA-437F-A5E5-CA483D21B528}" type="slidenum">
              <a:rPr lang="es-MX" smtClean="0"/>
              <a:t>21</a:t>
            </a:fld>
            <a:endParaRPr lang="es-MX"/>
          </a:p>
        </p:txBody>
      </p:sp>
    </p:spTree>
    <p:extLst>
      <p:ext uri="{BB962C8B-B14F-4D97-AF65-F5344CB8AC3E}">
        <p14:creationId xmlns:p14="http://schemas.microsoft.com/office/powerpoint/2010/main" val="153616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BD6A6-BE48-8409-3272-DBA93E28B8A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4E3502-64E4-8E45-B31D-E6EB0FC0AC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F547E5C-3557-0ECB-DF32-05119825BD02}"/>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336468A1-EA31-BF4F-44E0-35614690D7CF}"/>
              </a:ext>
            </a:extLst>
          </p:cNvPr>
          <p:cNvSpPr>
            <a:spLocks noGrp="1"/>
          </p:cNvSpPr>
          <p:nvPr>
            <p:ph type="sldNum" sz="quarter" idx="5"/>
          </p:nvPr>
        </p:nvSpPr>
        <p:spPr/>
        <p:txBody>
          <a:bodyPr/>
          <a:lstStyle/>
          <a:p>
            <a:fld id="{A2892065-35AA-437F-A5E5-CA483D21B528}" type="slidenum">
              <a:rPr lang="es-MX" smtClean="0"/>
              <a:t>22</a:t>
            </a:fld>
            <a:endParaRPr lang="es-MX"/>
          </a:p>
        </p:txBody>
      </p:sp>
    </p:spTree>
    <p:extLst>
      <p:ext uri="{BB962C8B-B14F-4D97-AF65-F5344CB8AC3E}">
        <p14:creationId xmlns:p14="http://schemas.microsoft.com/office/powerpoint/2010/main" val="1853077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2892065-35AA-437F-A5E5-CA483D21B528}" type="slidenum">
              <a:rPr lang="es-MX" smtClean="0"/>
              <a:t>27</a:t>
            </a:fld>
            <a:endParaRPr lang="es-MX"/>
          </a:p>
        </p:txBody>
      </p:sp>
    </p:spTree>
    <p:extLst>
      <p:ext uri="{BB962C8B-B14F-4D97-AF65-F5344CB8AC3E}">
        <p14:creationId xmlns:p14="http://schemas.microsoft.com/office/powerpoint/2010/main" val="4033964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A13483-A24C-97DB-1FAB-B1EE383D6793}"/>
              </a:ext>
            </a:extLst>
          </p:cNvPr>
          <p:cNvSpPr/>
          <p:nvPr/>
        </p:nvSpPr>
        <p:spPr>
          <a:xfrm>
            <a:off x="5067300" y="-429"/>
            <a:ext cx="7142987" cy="6857571"/>
          </a:xfrm>
          <a:prstGeom prst="rect">
            <a:avLst/>
          </a:prstGeom>
          <a:gradFill>
            <a:gsLst>
              <a:gs pos="0">
                <a:srgbClr val="FF411C"/>
              </a:gs>
              <a:gs pos="100000">
                <a:srgbClr val="9224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30CBF15A-228E-7325-6D7D-982EA5375DC4}"/>
              </a:ext>
            </a:extLst>
          </p:cNvPr>
          <p:cNvSpPr/>
          <p:nvPr/>
        </p:nvSpPr>
        <p:spPr>
          <a:xfrm>
            <a:off x="5067301" y="0"/>
            <a:ext cx="7158340" cy="6858000"/>
          </a:xfrm>
          <a:prstGeom prst="rect">
            <a:avLst/>
          </a:prstGeom>
          <a:gradFill>
            <a:gsLst>
              <a:gs pos="27000">
                <a:srgbClr val="DA002F">
                  <a:alpha val="6000"/>
                </a:srgbClr>
              </a:gs>
              <a:gs pos="98000">
                <a:srgbClr val="9B3597">
                  <a:alpha val="72941"/>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EBBC545E-CFDF-A40B-046E-AEC9E529B81C}"/>
              </a:ext>
            </a:extLst>
          </p:cNvPr>
          <p:cNvSpPr/>
          <p:nvPr/>
        </p:nvSpPr>
        <p:spPr>
          <a:xfrm rot="10800000">
            <a:off x="5067300" y="4571999"/>
            <a:ext cx="7158340" cy="2286000"/>
          </a:xfrm>
          <a:prstGeom prst="rect">
            <a:avLst/>
          </a:prstGeom>
          <a:gradFill>
            <a:gsLst>
              <a:gs pos="28000">
                <a:srgbClr val="FF907A">
                  <a:alpha val="40000"/>
                </a:srgbClr>
              </a:gs>
              <a:gs pos="100000">
                <a:srgbClr val="DA002F">
                  <a:alpha val="20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a:extLst>
              <a:ext uri="{FF2B5EF4-FFF2-40B4-BE49-F238E27FC236}">
                <a16:creationId xmlns:a16="http://schemas.microsoft.com/office/drawing/2014/main" id="{B90503D3-D62B-0038-E24C-05C4B676AF66}"/>
              </a:ext>
            </a:extLst>
          </p:cNvPr>
          <p:cNvSpPr/>
          <p:nvPr/>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87568" y="1270535"/>
            <a:ext cx="5513832" cy="2889504"/>
          </a:xfrm>
        </p:spPr>
        <p:txBody>
          <a:bodyPr vert="horz" lIns="91440" tIns="45720" rIns="91440" bIns="45720" rtlCol="0" anchor="b">
            <a:normAutofit/>
          </a:bodyPr>
          <a:lstStyle>
            <a:lvl1pPr>
              <a:defRPr lang="en-US" sz="3600" cap="all" spc="700" baseline="0" dirty="0">
                <a:solidFill>
                  <a:schemeClr val="bg1"/>
                </a:solidFill>
              </a:defRPr>
            </a:lvl1pPr>
          </a:lstStyle>
          <a:p>
            <a:pPr lvl="0">
              <a:lnSpc>
                <a:spcPct val="110000"/>
              </a:lnSpc>
            </a:pPr>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687568" y="4974336"/>
            <a:ext cx="5715000" cy="1481328"/>
          </a:xfrm>
        </p:spPr>
        <p:txBody>
          <a:bodyPr vert="horz" lIns="91440" tIns="45720" rIns="91440" bIns="45720" rtlCol="0" anchor="ctr">
            <a:normAutofit/>
          </a:bodyPr>
          <a:lstStyle>
            <a:lvl1pPr marL="0" indent="0">
              <a:buNone/>
              <a:defRPr lang="en-US" cap="all" spc="400" baseline="0" dirty="0">
                <a:solidFill>
                  <a:schemeClr val="bg1"/>
                </a:solidFill>
              </a:defRPr>
            </a:lvl1pPr>
          </a:lstStyle>
          <a:p>
            <a:pPr lvl="0"/>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hasCustomPrompt="1"/>
          </p:nvPr>
        </p:nvSpPr>
        <p:spPr>
          <a:xfrm>
            <a:off x="0" y="0"/>
            <a:ext cx="5067300" cy="6858000"/>
          </a:xfrm>
          <a:blipFill>
            <a:blip r:embed="rId2">
              <a:alphaModFix amt="70000"/>
            </a:blip>
            <a:stretch>
              <a:fillRect/>
            </a:stretch>
          </a:blipFill>
        </p:spPr>
        <p:txBody>
          <a:bodyPr/>
          <a:lstStyle>
            <a:lvl1pPr marL="0" indent="0">
              <a:buNone/>
              <a:defRPr/>
            </a:lvl1pPr>
          </a:lstStyle>
          <a:p>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687566" y="6455664"/>
            <a:ext cx="2902571" cy="365760"/>
          </a:xfrm>
        </p:spPr>
        <p:txBody>
          <a:bodyPr/>
          <a:lstStyle>
            <a:lvl1pP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608425" y="6455664"/>
            <a:ext cx="2986167" cy="365760"/>
          </a:xfrm>
        </p:spPr>
        <p:txBody>
          <a:bodyPr/>
          <a:lstStyle>
            <a:lvl1pPr>
              <a:defRPr>
                <a:solidFill>
                  <a:schemeClr val="bg1"/>
                </a:solidFill>
              </a:defRPr>
            </a:lvl1pPr>
          </a:lstStyle>
          <a:p>
            <a:fld id="{22927AFB-A171-440E-85AE-8173A49EBA6A}" type="datetime2">
              <a:rPr lang="en-US" smtClean="0"/>
              <a:t>Friday, August 15, 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356548935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2555FD-4C27-26F9-D396-F44BD2552350}"/>
              </a:ext>
            </a:extLst>
          </p:cNvPr>
          <p:cNvSpPr/>
          <p:nvPr/>
        </p:nvSpPr>
        <p:spPr>
          <a:xfrm flipH="1">
            <a:off x="0" y="0"/>
            <a:ext cx="12188952"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14D9F56-D5FE-5416-E898-561CCD18E63E}"/>
              </a:ext>
            </a:extLst>
          </p:cNvPr>
          <p:cNvSpPr/>
          <p:nvPr/>
        </p:nvSpPr>
        <p:spPr>
          <a:xfrm>
            <a:off x="-7226" y="2522"/>
            <a:ext cx="12210294" cy="6855478"/>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DCE312D2-549E-F681-7F68-B8AAD2F7696A}"/>
              </a:ext>
            </a:extLst>
          </p:cNvPr>
          <p:cNvSpPr/>
          <p:nvPr/>
        </p:nvSpPr>
        <p:spPr>
          <a:xfrm rot="10800000" flipH="1">
            <a:off x="383414" y="0"/>
            <a:ext cx="11826874" cy="6858000"/>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5CC4FFFC-E214-3024-4ED7-32DAAA7A66E0}"/>
              </a:ext>
            </a:extLst>
          </p:cNvPr>
          <p:cNvSpPr/>
          <p:nvPr/>
        </p:nvSpPr>
        <p:spPr>
          <a:xfrm rot="5400000" flipH="1">
            <a:off x="4945773" y="-4953002"/>
            <a:ext cx="2286000" cy="12192001"/>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963C23C4-6670-C4D3-CA25-EAF7EB91AC78}"/>
              </a:ext>
            </a:extLst>
          </p:cNvPr>
          <p:cNvSpPr/>
          <p:nvPr/>
        </p:nvSpPr>
        <p:spPr>
          <a:xfrm rot="10800000">
            <a:off x="3048" y="-5047"/>
            <a:ext cx="12188952" cy="6420678"/>
          </a:xfrm>
          <a:prstGeom prst="rect">
            <a:avLst/>
          </a:prstGeom>
          <a:gradFill>
            <a:gsLst>
              <a:gs pos="0">
                <a:srgbClr val="FA0036">
                  <a:alpha val="22000"/>
                </a:srgbClr>
              </a:gs>
              <a:gs pos="52000">
                <a:srgbClr val="FF907A">
                  <a:alpha val="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Oval 17">
            <a:extLst>
              <a:ext uri="{FF2B5EF4-FFF2-40B4-BE49-F238E27FC236}">
                <a16:creationId xmlns:a16="http://schemas.microsoft.com/office/drawing/2014/main" id="{FAF9AED1-BD83-3598-C1F0-DC7ED0150981}"/>
              </a:ext>
            </a:extLst>
          </p:cNvPr>
          <p:cNvSpPr/>
          <p:nvPr/>
        </p:nvSpPr>
        <p:spPr>
          <a:xfrm rot="20481594" flipH="1">
            <a:off x="6172247" y="626278"/>
            <a:ext cx="5005754" cy="5005754"/>
          </a:xfrm>
          <a:prstGeom prst="ellipse">
            <a:avLst/>
          </a:pr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20" y="2596896"/>
            <a:ext cx="8933688" cy="3566160"/>
          </a:xfrm>
        </p:spPr>
        <p:txBody>
          <a:bodyPr anchor="b">
            <a:normAutofit/>
          </a:bodyPr>
          <a:lstStyle>
            <a:lvl1pPr>
              <a:lnSpc>
                <a:spcPct val="110000"/>
              </a:lnSpc>
              <a:defRPr sz="6000" cap="all" spc="700" baseline="0">
                <a:solidFill>
                  <a:schemeClr val="bg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CF9D34E2-F5B0-4166-BCAC-F99A4EBB0C26}" type="datetime2">
              <a:rPr lang="en-US" smtClean="0"/>
              <a:t>Friday, August 15, 2025</a:t>
            </a:fld>
            <a:endParaRPr lang="en-US"/>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‹Nº›</a:t>
            </a:fld>
            <a:endParaRPr lang="en-US"/>
          </a:p>
        </p:txBody>
      </p:sp>
    </p:spTree>
    <p:extLst>
      <p:ext uri="{BB962C8B-B14F-4D97-AF65-F5344CB8AC3E}">
        <p14:creationId xmlns:p14="http://schemas.microsoft.com/office/powerpoint/2010/main" val="31199407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735CD2-2790-A02E-C1A3-EB251A110779}"/>
              </a:ext>
            </a:extLst>
          </p:cNvPr>
          <p:cNvSpPr/>
          <p:nvPr/>
        </p:nvSpPr>
        <p:spPr>
          <a:xfrm flipH="1">
            <a:off x="-2" y="0"/>
            <a:ext cx="6096000" cy="6858000"/>
          </a:xfrm>
          <a:prstGeom prst="rect">
            <a:avLst/>
          </a:prstGeom>
          <a:gradFill>
            <a:gsLst>
              <a:gs pos="8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7BCFA5-D41F-08E8-0C59-3B6D1AE8FC85}"/>
              </a:ext>
            </a:extLst>
          </p:cNvPr>
          <p:cNvSpPr/>
          <p:nvPr/>
        </p:nvSpPr>
        <p:spPr>
          <a:xfrm flipH="1">
            <a:off x="0" y="17416"/>
            <a:ext cx="5067300" cy="6840156"/>
          </a:xfrm>
          <a:prstGeom prst="rect">
            <a:avLst/>
          </a:prstGeom>
          <a:gradFill>
            <a:gsLst>
              <a:gs pos="22000">
                <a:srgbClr val="FF5076">
                  <a:alpha val="0"/>
                </a:srgbClr>
              </a:gs>
              <a:gs pos="99000">
                <a:srgbClr val="92248E">
                  <a:alpha val="91765"/>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833A7D-2BA4-F824-376C-8607C290E93B}"/>
              </a:ext>
            </a:extLst>
          </p:cNvPr>
          <p:cNvSpPr/>
          <p:nvPr/>
        </p:nvSpPr>
        <p:spPr>
          <a:xfrm rot="5400000" flipH="1">
            <a:off x="-20998" y="723590"/>
            <a:ext cx="6595192" cy="5638799"/>
          </a:xfrm>
          <a:prstGeom prst="rect">
            <a:avLst/>
          </a:prstGeom>
          <a:gradFill>
            <a:gsLst>
              <a:gs pos="2000">
                <a:srgbClr val="DA002F">
                  <a:alpha val="18824"/>
                </a:srgbClr>
              </a:gs>
              <a:gs pos="57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CFC381E-3DA3-22D7-F3CB-6FF3B17D6865}"/>
              </a:ext>
            </a:extLst>
          </p:cNvPr>
          <p:cNvSpPr/>
          <p:nvPr/>
        </p:nvSpPr>
        <p:spPr>
          <a:xfrm rot="12508972">
            <a:off x="652110" y="716188"/>
            <a:ext cx="5005754" cy="5005754"/>
          </a:xfrm>
          <a:prstGeom prst="ellipse">
            <a:avLst/>
          </a:prstGeom>
          <a:gradFill>
            <a:gsLst>
              <a:gs pos="31000">
                <a:srgbClr val="FF907A">
                  <a:alpha val="0"/>
                </a:srgbClr>
              </a:gs>
              <a:gs pos="85000">
                <a:srgbClr val="FFBCAF">
                  <a:alpha val="22745"/>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22960" y="2029968"/>
            <a:ext cx="4398264" cy="2825496"/>
          </a:xfrm>
        </p:spPr>
        <p:txBody>
          <a:bodyPr anchor="ctr">
            <a:normAutofit/>
          </a:bodyPr>
          <a:lstStyle>
            <a:lvl1pPr algn="ctr">
              <a:lnSpc>
                <a:spcPct val="110000"/>
              </a:lnSpc>
              <a:defRPr sz="4000" cap="all" spc="7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004304" y="584688"/>
            <a:ext cx="4517136" cy="5688623"/>
          </a:xfrm>
        </p:spPr>
        <p:txBody>
          <a:bodyPr vert="horz" lIns="91440" tIns="45720" rIns="91440" bIns="45720" rtlCol="0" anchor="ctr">
            <a:normAutofit/>
          </a:bodyPr>
          <a:lstStyle>
            <a:lvl1pPr marL="342900" indent="-342900">
              <a:buFont typeface="+mj-lt"/>
              <a:buAutoNum type="arabicPeriod"/>
              <a:defRPr lang="en-US" sz="1800"/>
            </a:lvl1pPr>
            <a:lvl2pPr marL="571500" indent="-342900">
              <a:buFont typeface="+mj-lt"/>
              <a:buAutoNum type="arabicPeriod"/>
              <a:defRPr sz="1600"/>
            </a:lvl2pPr>
            <a:lvl3pPr marL="800100" indent="-342900">
              <a:buFont typeface="+mj-lt"/>
              <a:buAutoNum type="arabicPeriod"/>
              <a:defRPr sz="1400"/>
            </a:lvl3pPr>
            <a:lvl4pPr>
              <a:buFont typeface="+mj-lt"/>
              <a:buAutoNum type="arabicPeriod"/>
              <a:defRPr sz="1400"/>
            </a:lvl4pPr>
            <a:lvl5pPr>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802FDF1D-424D-4F55-8CAE-9342A40AFD81}" type="datetime2">
              <a:rPr lang="en-US" smtClean="0"/>
              <a:t>Friday, August 15, 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327618294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51A20-2748-7167-D322-21FEFCFAA880}"/>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BB6C2A-5CA9-E68C-069E-E0E25559DCC0}"/>
              </a:ext>
            </a:extLst>
          </p:cNvPr>
          <p:cNvSpPr/>
          <p:nvPr/>
        </p:nvSpPr>
        <p:spPr>
          <a:xfrm flipH="1">
            <a:off x="-1" y="6408743"/>
            <a:ext cx="12191998" cy="449257"/>
          </a:xfrm>
          <a:prstGeom prst="rect">
            <a:avLst/>
          </a:prstGeom>
          <a:gradFill>
            <a:gsLst>
              <a:gs pos="34000">
                <a:srgbClr val="FE4A00">
                  <a:alpha val="72941"/>
                </a:srgbClr>
              </a:gs>
              <a:gs pos="100000">
                <a:srgbClr val="DA002F">
                  <a:alpha val="88627"/>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80550C-DE5E-1065-0630-D03C188FDDD1}"/>
              </a:ext>
            </a:extLst>
          </p:cNvPr>
          <p:cNvSpPr/>
          <p:nvPr/>
        </p:nvSpPr>
        <p:spPr>
          <a:xfrm flipH="1">
            <a:off x="-1" y="6408742"/>
            <a:ext cx="6281929" cy="449258"/>
          </a:xfrm>
          <a:prstGeom prst="rect">
            <a:avLst/>
          </a:prstGeom>
          <a:gradFill>
            <a:gsLst>
              <a:gs pos="0">
                <a:srgbClr val="FD5353">
                  <a:alpha val="54902"/>
                </a:srgbClr>
              </a:gs>
              <a:gs pos="99000">
                <a:srgbClr val="972D8F">
                  <a:alpha val="7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86600" y="1014984"/>
            <a:ext cx="4489704" cy="1463040"/>
          </a:xfrm>
        </p:spPr>
        <p:txBody>
          <a:bodyPr anchor="t">
            <a:normAutofit/>
          </a:bodyPr>
          <a:lstStyle>
            <a:lvl1pPr>
              <a:defRPr sz="4000" cap="all" spc="7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hasCustomPrompt="1"/>
          </p:nvPr>
        </p:nvSpPr>
        <p:spPr>
          <a:xfrm>
            <a:off x="0" y="-1"/>
            <a:ext cx="6281928" cy="6411311"/>
          </a:xfrm>
          <a:blipFill>
            <a:blip r:embed="rId2">
              <a:alphaModFix amt="7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086600" y="2633472"/>
            <a:ext cx="4498848" cy="2980944"/>
          </a:xfrm>
        </p:spPr>
        <p:txBody>
          <a:bodyPr anchor="b">
            <a:normAutofit/>
          </a:bodyPr>
          <a:lstStyle>
            <a:lvl1pPr marL="342900" indent="-342900">
              <a:buFont typeface="+mj-lt"/>
              <a:buAutoNum type="arabicPeriod"/>
              <a:defRPr sz="1800"/>
            </a:lvl1pPr>
            <a:lvl2pPr marL="571500" indent="-342900">
              <a:buFont typeface="+mj-lt"/>
              <a:buAutoNum type="arabicPeriod"/>
              <a:defRPr sz="1600"/>
            </a:lvl2pPr>
            <a:lvl3pPr marL="685800" indent="-228600">
              <a:buFont typeface="+mj-lt"/>
              <a:buAutoNum type="arabicPeriod"/>
              <a:defRPr sz="1400"/>
            </a:lvl3pPr>
            <a:lvl4pPr marL="914400" indent="-228600">
              <a:buFont typeface="+mj-lt"/>
              <a:buAutoNum type="arabicPeriod"/>
              <a:defRPr sz="1400"/>
            </a:lvl4pPr>
            <a:lvl5pPr marL="1143000" indent="-2286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a:off x="137160" y="6455664"/>
            <a:ext cx="3557016" cy="365760"/>
          </a:xfrm>
        </p:spPr>
        <p:txBody>
          <a:bodyPr/>
          <a:lstStyle>
            <a:lvl1pPr>
              <a:defRPr>
                <a:solidFill>
                  <a:schemeClr val="bg1"/>
                </a:solidFill>
              </a:defRPr>
            </a:lvl1pPr>
          </a:lstStyle>
          <a:p>
            <a:r>
              <a:rPr lang="en-US"/>
              <a:t>Sample Footer Text</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A7019B1F-F9E0-40A8-8123-21681C0812EB}" type="datetime2">
              <a:rPr lang="en-US" smtClean="0"/>
              <a:t>Friday, August 15, 2025</a:t>
            </a:fld>
            <a:endParaRPr lang="en-US"/>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3848603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9FF914-ECFF-A4E1-AD86-108676B324D3}"/>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8606AF-234E-F01C-E350-3E326E5ABE30}"/>
              </a:ext>
            </a:extLst>
          </p:cNvPr>
          <p:cNvSpPr/>
          <p:nvPr/>
        </p:nvSpPr>
        <p:spPr>
          <a:xfrm>
            <a:off x="-11209" y="0"/>
            <a:ext cx="12203208" cy="1698952"/>
          </a:xfrm>
          <a:prstGeom prst="rect">
            <a:avLst/>
          </a:prstGeom>
          <a:gradFill>
            <a:gsLst>
              <a:gs pos="0">
                <a:srgbClr val="DA002F"/>
              </a:gs>
              <a:gs pos="100000">
                <a:srgbClr val="FF846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E6AE3A-A1C7-E9CA-615A-87942C8FD35D}"/>
              </a:ext>
            </a:extLst>
          </p:cNvPr>
          <p:cNvSpPr/>
          <p:nvPr/>
        </p:nvSpPr>
        <p:spPr>
          <a:xfrm>
            <a:off x="-11210" y="4199"/>
            <a:ext cx="8126510" cy="1694753"/>
          </a:xfrm>
          <a:prstGeom prst="rect">
            <a:avLst/>
          </a:prstGeom>
          <a:gradFill>
            <a:gsLst>
              <a:gs pos="37000">
                <a:srgbClr val="FF6C4F">
                  <a:alpha val="41961"/>
                </a:srgbClr>
              </a:gs>
              <a:gs pos="99000">
                <a:srgbClr val="DA002F">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082EBC-AF50-5C78-B731-0C4380660AF5}"/>
              </a:ext>
            </a:extLst>
          </p:cNvPr>
          <p:cNvSpPr/>
          <p:nvPr/>
        </p:nvSpPr>
        <p:spPr>
          <a:xfrm>
            <a:off x="5466" y="-6046"/>
            <a:ext cx="12197741" cy="1694753"/>
          </a:xfrm>
          <a:prstGeom prst="rect">
            <a:avLst/>
          </a:prstGeom>
          <a:gradFill>
            <a:gsLst>
              <a:gs pos="32000">
                <a:srgbClr val="D861D4">
                  <a:alpha val="0"/>
                </a:srgbClr>
              </a:gs>
              <a:gs pos="100000">
                <a:srgbClr val="93258E">
                  <a:alpha val="65882"/>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347472"/>
            <a:ext cx="9875520" cy="1033272"/>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33272" y="2203703"/>
            <a:ext cx="9875520" cy="4067623"/>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9326AF6F-B60F-4C18-B9AB-ED82420774C4}" type="datetime2">
              <a:rPr lang="en-US" smtClean="0"/>
              <a:t>Friday, August 15, 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656087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2103120"/>
            <a:ext cx="4325112" cy="2454796"/>
          </a:xfrm>
        </p:spPr>
        <p:txBody>
          <a:bodyPr anchor="t">
            <a:normAutofit/>
          </a:bodyPr>
          <a:lstStyle>
            <a:lvl1pPr>
              <a:defRPr sz="440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103120"/>
            <a:ext cx="4325112" cy="2459736"/>
          </a:xfrm>
        </p:spPr>
        <p:txBody>
          <a:bodyPr vert="horz" lIns="91440" tIns="45720" rIns="91440" bIns="45720" rtlCol="0">
            <a:normAutofit/>
          </a:bodyPr>
          <a:lstStyle>
            <a:lvl1pPr marL="0" indent="0">
              <a:buNone/>
              <a:defRPr lang="en-US" sz="20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CF6005E-1485-423F-B5D4-36E24475CFEE}" type="datetime2">
              <a:rPr lang="en-US" smtClean="0"/>
              <a:t>Friday, August 15, 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989930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813048" cy="2999232"/>
          </a:xfrm>
        </p:spPr>
        <p:txBody>
          <a:bodyPr anchor="t">
            <a:normAutofit/>
          </a:bodyPr>
          <a:lstStyle>
            <a:lvl1pPr>
              <a:defRPr sz="320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11371" y="1600200"/>
            <a:ext cx="4892656" cy="3657600"/>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04E31E-DF49-445C-800F-5FFC1FA8170B}" type="datetime2">
              <a:rPr lang="en-US" smtClean="0"/>
              <a:t>Friday, August 15, 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20524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611880" cy="2999232"/>
          </a:xfrm>
        </p:spPr>
        <p:txBody>
          <a:bodyPr anchor="t">
            <a:normAutofit/>
          </a:bodyPr>
          <a:lstStyle>
            <a:lvl1pPr>
              <a:defRPr sz="320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065776" y="1600200"/>
            <a:ext cx="6135624" cy="4297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3541D06-5B5C-452D-81B5-D55337162AD4}" type="datetime2">
              <a:rPr lang="en-US" smtClean="0"/>
              <a:t>Friday, August 15, 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65204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065776" y="704088"/>
            <a:ext cx="6394704" cy="52120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8F4B41-77D5-4516-9B41-E9168C96B23B}" type="datetime2">
              <a:rPr lang="en-US" smtClean="0"/>
              <a:t>Friday, August 15, 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531412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88626" y="704088"/>
            <a:ext cx="713232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1D37B679-27F6-4DEC-AE7E-AE12D4B5C168}" type="datetime2">
              <a:rPr lang="en-US" smtClean="0"/>
              <a:t>Friday, August 15, 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623789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68DFF7-84C4-DA92-2628-88F515669E31}"/>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358C6A-FFB7-7F91-94AA-423822AA8C38}"/>
              </a:ext>
            </a:extLst>
          </p:cNvPr>
          <p:cNvSpPr/>
          <p:nvPr/>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7B507E-31E7-16F8-CF5C-A1250BA873D8}"/>
              </a:ext>
            </a:extLst>
          </p:cNvPr>
          <p:cNvSpPr/>
          <p:nvPr/>
        </p:nvSpPr>
        <p:spPr>
          <a:xfrm flipH="1">
            <a:off x="8022440" y="6406116"/>
            <a:ext cx="4169557"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6400800" cy="1197864"/>
          </a:xfrm>
        </p:spPr>
        <p:txBody>
          <a:bodyPr anchor="b"/>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33F47ADC-E381-68F6-8F09-4B69A1B92548}"/>
              </a:ext>
            </a:extLst>
          </p:cNvPr>
          <p:cNvSpPr>
            <a:spLocks noGrp="1"/>
          </p:cNvSpPr>
          <p:nvPr>
            <p:ph type="pic" sz="quarter" idx="15" hasCustomPrompt="1"/>
          </p:nvPr>
        </p:nvSpPr>
        <p:spPr>
          <a:xfrm>
            <a:off x="8022440" y="603504"/>
            <a:ext cx="3553863" cy="5202936"/>
          </a:xfrm>
          <a:blipFill>
            <a:blip r:embed="rId2">
              <a:alphaModFix amt="70000"/>
            </a:blip>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A318DFB-5F24-4AAB-A84B-D248D5DAC033}" type="datetime2">
              <a:rPr lang="en-US" smtClean="0"/>
              <a:t>Friday, August 15, 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89047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347472"/>
            <a:ext cx="9985248" cy="960120"/>
          </a:xfrm>
        </p:spPr>
        <p:txBody>
          <a:body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33272" y="1563624"/>
            <a:ext cx="9985248"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274BCA4-07E8-484C-A268-7A7F4DBB4C79}" type="datetime2">
              <a:rPr lang="en-US" smtClean="0"/>
              <a:t>Friday, August 15, 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842681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71C36B-E56C-A499-1D3F-AC8DC09B0AE3}"/>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C72D07-FB95-F16C-6535-C8AEB3ACAFA0}"/>
              </a:ext>
            </a:extLst>
          </p:cNvPr>
          <p:cNvSpPr/>
          <p:nvPr/>
        </p:nvSpPr>
        <p:spPr>
          <a:xfrm rot="10800000" flipH="1">
            <a:off x="0" y="6408316"/>
            <a:ext cx="12192000" cy="449684"/>
          </a:xfrm>
          <a:prstGeom prst="rect">
            <a:avLst/>
          </a:prstGeom>
          <a:gradFill>
            <a:gsLst>
              <a:gs pos="14000">
                <a:srgbClr val="FE4A00">
                  <a:alpha val="27843"/>
                </a:srgbClr>
              </a:gs>
              <a:gs pos="100000">
                <a:srgbClr val="DA002F">
                  <a:alpha val="84706"/>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AA119A-27E9-C86D-0929-AC7B5A35BD16}"/>
              </a:ext>
            </a:extLst>
          </p:cNvPr>
          <p:cNvSpPr/>
          <p:nvPr/>
        </p:nvSpPr>
        <p:spPr>
          <a:xfrm flipH="1">
            <a:off x="3807553" y="6408316"/>
            <a:ext cx="8384444" cy="449684"/>
          </a:xfrm>
          <a:prstGeom prst="rect">
            <a:avLst/>
          </a:prstGeom>
          <a:gradFill>
            <a:gsLst>
              <a:gs pos="9000">
                <a:srgbClr val="D861D4">
                  <a:alpha val="67843"/>
                </a:srgbClr>
              </a:gs>
              <a:gs pos="99000">
                <a:srgbClr val="92248E"/>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18304" y="310896"/>
            <a:ext cx="6858000" cy="923544"/>
          </a:xfrm>
        </p:spPr>
        <p:txBody>
          <a:bodyPr anchor="b"/>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11" name="Picture Placeholder 10">
            <a:extLst>
              <a:ext uri="{FF2B5EF4-FFF2-40B4-BE49-F238E27FC236}">
                <a16:creationId xmlns:a16="http://schemas.microsoft.com/office/drawing/2014/main" id="{B6DF379E-0D41-B503-1F7F-4E6B2B90CC41}"/>
              </a:ext>
            </a:extLst>
          </p:cNvPr>
          <p:cNvSpPr>
            <a:spLocks noGrp="1"/>
          </p:cNvSpPr>
          <p:nvPr>
            <p:ph type="pic" sz="quarter" idx="15" hasCustomPrompt="1"/>
          </p:nvPr>
        </p:nvSpPr>
        <p:spPr>
          <a:xfrm>
            <a:off x="603503" y="603504"/>
            <a:ext cx="3192563" cy="5202936"/>
          </a:xfrm>
          <a:blipFill>
            <a:blip r:embed="rId2">
              <a:alphaModFix amt="7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18304"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71286253-1B6C-4476-BA10-7DFF05BDD8C1}" type="datetime2">
              <a:rPr lang="en-US" smtClean="0"/>
              <a:t>Friday, August 15, 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161977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541EC5E-2E3A-29A5-7F01-3D098A93FA76}"/>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DB1A6A-A82E-C28C-BC71-E59067A1D47F}"/>
              </a:ext>
            </a:extLst>
          </p:cNvPr>
          <p:cNvSpPr/>
          <p:nvPr/>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B683A0-4783-F398-8347-7EAF3DEE633C}"/>
              </a:ext>
            </a:extLst>
          </p:cNvPr>
          <p:cNvSpPr/>
          <p:nvPr/>
        </p:nvSpPr>
        <p:spPr>
          <a:xfrm flipH="1">
            <a:off x="8491125" y="6406116"/>
            <a:ext cx="370087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12572"/>
            <a:ext cx="6858000" cy="923544"/>
          </a:xfrm>
        </p:spPr>
        <p:txBody>
          <a:bodyPr anchor="b"/>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86917188-FC72-8B54-8EBD-7107C6956DBB}"/>
              </a:ext>
            </a:extLst>
          </p:cNvPr>
          <p:cNvSpPr>
            <a:spLocks noGrp="1"/>
          </p:cNvSpPr>
          <p:nvPr>
            <p:ph type="pic" sz="quarter" idx="15" hasCustomPrompt="1"/>
          </p:nvPr>
        </p:nvSpPr>
        <p:spPr>
          <a:xfrm>
            <a:off x="8491126" y="603504"/>
            <a:ext cx="3085177" cy="5202936"/>
          </a:xfrm>
          <a:blipFill>
            <a:blip r:embed="rId2">
              <a:alphaModFix amt="70000"/>
            </a:blip>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C26721B-6321-48CC-A06F-4DC67D115E8F}" type="datetime2">
              <a:rPr lang="en-US" smtClean="0"/>
              <a:t>Friday, August 15, 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3550172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00FDF4-E04E-45E3-73D7-9BD1BD2BCA87}"/>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DCA41D-9DCB-DD45-31CF-2ACE1D2C681B}"/>
              </a:ext>
            </a:extLst>
          </p:cNvPr>
          <p:cNvSpPr/>
          <p:nvPr/>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1F0C67-B5B9-BA90-0D30-7132F7490891}"/>
              </a:ext>
            </a:extLst>
          </p:cNvPr>
          <p:cNvSpPr/>
          <p:nvPr/>
        </p:nvSpPr>
        <p:spPr>
          <a:xfrm flipH="1">
            <a:off x="5247320" y="6400799"/>
            <a:ext cx="694467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3912" y="475488"/>
            <a:ext cx="5440680" cy="1197864"/>
          </a:xfrm>
        </p:spPr>
        <p:txBody>
          <a:bodyPr anchor="b"/>
          <a:lstStyle/>
          <a:p>
            <a:r>
              <a:rPr lang="en-US" dirty="0"/>
              <a:t>Click to edit Master title style</a:t>
            </a:r>
          </a:p>
        </p:txBody>
      </p:sp>
      <p:sp>
        <p:nvSpPr>
          <p:cNvPr id="16" name="Footer Placeholder 15">
            <a:extLst>
              <a:ext uri="{FF2B5EF4-FFF2-40B4-BE49-F238E27FC236}">
                <a16:creationId xmlns:a16="http://schemas.microsoft.com/office/drawing/2014/main" id="{4567FAE1-288E-FD4A-3F64-DC3B7101D933}"/>
              </a:ext>
            </a:extLst>
          </p:cNvPr>
          <p:cNvSpPr>
            <a:spLocks noGrp="1"/>
          </p:cNvSpPr>
          <p:nvPr>
            <p:ph type="ftr" sz="quarter" idx="17"/>
          </p:nvPr>
        </p:nvSpPr>
        <p:spPr/>
        <p:txBody>
          <a:bodyPr/>
          <a:lstStyle/>
          <a:p>
            <a:r>
              <a:rPr lang="en-US"/>
              <a:t>Sample Footer Text</a:t>
            </a:r>
          </a:p>
        </p:txBody>
      </p:sp>
      <p:sp>
        <p:nvSpPr>
          <p:cNvPr id="11" name="Picture Placeholder 10">
            <a:extLst>
              <a:ext uri="{FF2B5EF4-FFF2-40B4-BE49-F238E27FC236}">
                <a16:creationId xmlns:a16="http://schemas.microsoft.com/office/drawing/2014/main" id="{C7A5FBC8-9F7C-5DDE-5C2A-6D231CC88D55}"/>
              </a:ext>
            </a:extLst>
          </p:cNvPr>
          <p:cNvSpPr>
            <a:spLocks noGrp="1"/>
          </p:cNvSpPr>
          <p:nvPr>
            <p:ph type="pic" sz="quarter" idx="15" hasCustomPrompt="1"/>
          </p:nvPr>
        </p:nvSpPr>
        <p:spPr>
          <a:xfrm>
            <a:off x="603504" y="603504"/>
            <a:ext cx="4643816" cy="5202936"/>
          </a:xfrm>
          <a:blipFill>
            <a:blip r:embed="rId2">
              <a:alphaModFix amt="7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153912"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14">
            <a:extLst>
              <a:ext uri="{FF2B5EF4-FFF2-40B4-BE49-F238E27FC236}">
                <a16:creationId xmlns:a16="http://schemas.microsoft.com/office/drawing/2014/main" id="{35913992-B8EA-FD20-FD4D-5B72B7A440D1}"/>
              </a:ext>
            </a:extLst>
          </p:cNvPr>
          <p:cNvSpPr>
            <a:spLocks noGrp="1"/>
          </p:cNvSpPr>
          <p:nvPr>
            <p:ph type="dt" sz="half" idx="16"/>
          </p:nvPr>
        </p:nvSpPr>
        <p:spPr/>
        <p:txBody>
          <a:bodyPr/>
          <a:lstStyle/>
          <a:p>
            <a:fld id="{CD5DF956-88B4-4B11-B70D-3316C48FAF0D}" type="datetime2">
              <a:rPr lang="en-US" smtClean="0"/>
              <a:t>Friday, August 15, 2025</a:t>
            </a:fld>
            <a:endParaRPr lang="en-US"/>
          </a:p>
        </p:txBody>
      </p:sp>
      <p:sp>
        <p:nvSpPr>
          <p:cNvPr id="17" name="Slide Number Placeholder 16">
            <a:extLst>
              <a:ext uri="{FF2B5EF4-FFF2-40B4-BE49-F238E27FC236}">
                <a16:creationId xmlns:a16="http://schemas.microsoft.com/office/drawing/2014/main" id="{D5201357-21DD-EA1C-08A2-FA2DAB225074}"/>
              </a:ext>
            </a:extLst>
          </p:cNvPr>
          <p:cNvSpPr>
            <a:spLocks noGrp="1"/>
          </p:cNvSpPr>
          <p:nvPr>
            <p:ph type="sldNum" sz="quarter" idx="18"/>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2883230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205052-C3B6-6D2C-A5A8-3EFDF993E71B}"/>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1E3123-7D9E-2A08-F196-CDF340945D9D}"/>
              </a:ext>
            </a:extLst>
          </p:cNvPr>
          <p:cNvSpPr/>
          <p:nvPr/>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FF22AD7-5E04-F73B-69E6-5FA92F998C90}"/>
              </a:ext>
            </a:extLst>
          </p:cNvPr>
          <p:cNvSpPr/>
          <p:nvPr/>
        </p:nvSpPr>
        <p:spPr>
          <a:xfrm flipH="1">
            <a:off x="7284615" y="6400799"/>
            <a:ext cx="4907382"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4736" y="475488"/>
            <a:ext cx="3401568" cy="1197864"/>
          </a:xfrm>
        </p:spPr>
        <p:txBody>
          <a:bodyPr anchor="b"/>
          <a:lstStyle/>
          <a:p>
            <a:r>
              <a:rPr lang="en-US" dirty="0"/>
              <a:t>Click to edit Master title style</a:t>
            </a:r>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a:t>Sample Footer Text</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hasCustomPrompt="1"/>
          </p:nvPr>
        </p:nvSpPr>
        <p:spPr>
          <a:xfrm>
            <a:off x="603504" y="603504"/>
            <a:ext cx="6681111" cy="5202936"/>
          </a:xfrm>
          <a:blipFill>
            <a:blip r:embed="rId2">
              <a:alphaModFix amt="7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4736" y="1856232"/>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9AB004D8-8BA8-480E-9129-E735C18CC49D}" type="datetime2">
              <a:rPr lang="en-US" smtClean="0"/>
              <a:t>Friday, August 15, 2025</a:t>
            </a:fld>
            <a:endParaRPr lang="en-US"/>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3525798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B92EA85-E779-E444-F045-AF74D3205F21}"/>
              </a:ext>
            </a:extLst>
          </p:cNvPr>
          <p:cNvSpPr/>
          <p:nvPr/>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BB930F6-9FDA-0841-96E2-360254453D93}"/>
              </a:ext>
            </a:extLst>
          </p:cNvPr>
          <p:cNvSpPr/>
          <p:nvPr/>
        </p:nvSpPr>
        <p:spPr>
          <a:xfrm flipH="1">
            <a:off x="7562434" y="6406116"/>
            <a:ext cx="462956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7"/>
            <a:ext cx="2907792" cy="2377440"/>
          </a:xfrm>
        </p:spPr>
        <p:txBody>
          <a:bodyPr anchor="t"/>
          <a:lstStyle/>
          <a:p>
            <a:r>
              <a:rPr lang="en-US" dirty="0"/>
              <a:t>Click to edit Master title style</a:t>
            </a:r>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a:t>Sample Footer Text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2843784"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hasCustomPrompt="1"/>
          </p:nvPr>
        </p:nvSpPr>
        <p:spPr>
          <a:xfrm>
            <a:off x="7562436" y="0"/>
            <a:ext cx="4629564" cy="6409944"/>
          </a:xfrm>
          <a:blipFill>
            <a:blip r:embed="rId2">
              <a:alphaModFix amt="70000"/>
            </a:blip>
            <a:stretch>
              <a:fillRect/>
            </a:stretch>
          </a:blipFill>
        </p:spPr>
        <p:txBody>
          <a:bodyPr/>
          <a:lstStyle>
            <a:lvl1pPr marL="0" indent="0">
              <a:buNone/>
              <a:defRPr/>
            </a:lvl1pPr>
          </a:lstStyle>
          <a:p>
            <a:r>
              <a:rPr lang="en-US" dirty="0"/>
              <a:t>.</a:t>
            </a:r>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4A58DCA-69A1-40C7-8F11-9BD47CD4C934}" type="datetime2">
              <a:rPr lang="en-US" smtClean="0"/>
              <a:t>Friday, August 15, 2025</a:t>
            </a:fld>
            <a:endParaRPr lang="en-US"/>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37871262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B92EA85-E779-E444-F045-AF74D3205F21}"/>
              </a:ext>
            </a:extLst>
          </p:cNvPr>
          <p:cNvSpPr/>
          <p:nvPr/>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BB930F6-9FDA-0841-96E2-360254453D93}"/>
              </a:ext>
            </a:extLst>
          </p:cNvPr>
          <p:cNvSpPr/>
          <p:nvPr/>
        </p:nvSpPr>
        <p:spPr>
          <a:xfrm flipH="1">
            <a:off x="8305800" y="6406116"/>
            <a:ext cx="3886200"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2377440"/>
          </a:xfrm>
        </p:spPr>
        <p:txBody>
          <a:bodyPr anchor="t"/>
          <a:lstStyle/>
          <a:p>
            <a:r>
              <a:rPr lang="en-US" dirty="0"/>
              <a:t>Click to edit Master title style</a:t>
            </a:r>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a:t>Sample Footer Text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770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hasCustomPrompt="1"/>
          </p:nvPr>
        </p:nvSpPr>
        <p:spPr>
          <a:xfrm>
            <a:off x="8305800" y="0"/>
            <a:ext cx="3886200" cy="6406116"/>
          </a:xfrm>
          <a:blipFill>
            <a:blip r:embed="rId2">
              <a:alphaModFix amt="70000"/>
            </a:blip>
            <a:stretch>
              <a:fillRect/>
            </a:stretch>
          </a:blipFill>
        </p:spPr>
        <p:txBody>
          <a:bodyPr/>
          <a:lstStyle>
            <a:lvl1pPr marL="0" indent="0">
              <a:buNone/>
              <a:defRPr/>
            </a:lvl1pPr>
          </a:lstStyle>
          <a:p>
            <a:r>
              <a:rPr lang="en-US" dirty="0"/>
              <a:t>.</a:t>
            </a:r>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33DFD5A6-3F5B-4C93-83C0-9BE650DA7164}" type="datetime2">
              <a:rPr lang="en-US" smtClean="0"/>
              <a:t>Friday, August 15, 2025</a:t>
            </a:fld>
            <a:endParaRPr lang="en-US"/>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3036910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270C72-937F-4EEB-59FB-6FC29DF45701}"/>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DBABC61-0C94-EB2C-729D-13A2A74C04A2}"/>
              </a:ext>
            </a:extLst>
          </p:cNvPr>
          <p:cNvSpPr/>
          <p:nvPr/>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F3E17B-3D55-4567-37F8-1842ADBFD144}"/>
              </a:ext>
            </a:extLst>
          </p:cNvPr>
          <p:cNvSpPr/>
          <p:nvPr/>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923544"/>
            <a:ext cx="3840480" cy="2505456"/>
          </a:xfrm>
        </p:spPr>
        <p:txBody>
          <a:bodyPr anchor="b"/>
          <a:lstStyle>
            <a:lvl1pPr algn="r">
              <a:defRPr/>
            </a:lvl1pPr>
          </a:lstStyle>
          <a:p>
            <a:r>
              <a:rPr lang="en-US" dirty="0"/>
              <a:t>Click to edit Master title style</a:t>
            </a:r>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a:t>Sample Footer Text</a:t>
            </a:r>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hasCustomPrompt="1"/>
          </p:nvPr>
        </p:nvSpPr>
        <p:spPr>
          <a:xfrm>
            <a:off x="5065776" y="0"/>
            <a:ext cx="6135624" cy="3291840"/>
          </a:xfrm>
          <a:blipFill>
            <a:blip r:embed="rId2">
              <a:alphaModFix amt="7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3511295"/>
            <a:ext cx="6172200" cy="260628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CDFE0BFE-5A09-4B35-B85E-8253DEA6CAA6}" type="datetime2">
              <a:rPr lang="en-US" smtClean="0"/>
              <a:t>Friday, August 15, 2025</a:t>
            </a:fld>
            <a:endParaRPr lang="en-US"/>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3232420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16717-EA73-3C76-64BF-8AA29BC563AE}"/>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460BC6-378A-8F4F-1D44-FA6677F92D4E}"/>
              </a:ext>
            </a:extLst>
          </p:cNvPr>
          <p:cNvSpPr/>
          <p:nvPr/>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AC97FE-4F82-FCF7-08CC-137F322BADB5}"/>
              </a:ext>
            </a:extLst>
          </p:cNvPr>
          <p:cNvSpPr/>
          <p:nvPr/>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24128" y="932688"/>
            <a:ext cx="3392424" cy="3182112"/>
          </a:xfrm>
        </p:spPr>
        <p:txBody>
          <a:bodyPr anchor="b"/>
          <a:lstStyle>
            <a:lvl1pPr algn="r">
              <a:defRPr/>
            </a:lvl1pPr>
          </a:lstStyle>
          <a:p>
            <a:r>
              <a:rPr lang="en-US" dirty="0"/>
              <a:t>Click to edit Master title style</a:t>
            </a:r>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a:t>Sample Footer Text</a:t>
            </a:r>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hasCustomPrompt="1"/>
          </p:nvPr>
        </p:nvSpPr>
        <p:spPr>
          <a:xfrm>
            <a:off x="5065776" y="0"/>
            <a:ext cx="6135624" cy="3959352"/>
          </a:xfrm>
          <a:blipFill>
            <a:blip r:embed="rId2">
              <a:alphaModFix amt="7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4206240"/>
            <a:ext cx="6172200" cy="164592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E451324D-67C5-4E93-BC3F-7AE321E5F6D8}" type="datetime2">
              <a:rPr lang="en-US" smtClean="0"/>
              <a:t>Friday, August 15, 2025</a:t>
            </a:fld>
            <a:endParaRPr lang="en-US"/>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1199935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51A20-2748-7167-D322-21FEFCFAA880}"/>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BB6C2A-5CA9-E68C-069E-E0E25559DCC0}"/>
              </a:ext>
            </a:extLst>
          </p:cNvPr>
          <p:cNvSpPr/>
          <p:nvPr/>
        </p:nvSpPr>
        <p:spPr>
          <a:xfrm flipH="1">
            <a:off x="-1" y="6408741"/>
            <a:ext cx="12191998" cy="449259"/>
          </a:xfrm>
          <a:prstGeom prst="rect">
            <a:avLst/>
          </a:prstGeom>
          <a:gradFill>
            <a:gsLst>
              <a:gs pos="34000">
                <a:srgbClr val="FE4A00">
                  <a:alpha val="72941"/>
                </a:srgbClr>
              </a:gs>
              <a:gs pos="100000">
                <a:srgbClr val="DA002F">
                  <a:alpha val="88627"/>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80550C-DE5E-1065-0630-D03C188FDDD1}"/>
              </a:ext>
            </a:extLst>
          </p:cNvPr>
          <p:cNvSpPr/>
          <p:nvPr/>
        </p:nvSpPr>
        <p:spPr>
          <a:xfrm flipH="1">
            <a:off x="-1" y="6408314"/>
            <a:ext cx="7783998" cy="449686"/>
          </a:xfrm>
          <a:prstGeom prst="rect">
            <a:avLst/>
          </a:prstGeom>
          <a:gradFill>
            <a:gsLst>
              <a:gs pos="0">
                <a:srgbClr val="FD5353">
                  <a:alpha val="54902"/>
                </a:srgbClr>
              </a:gs>
              <a:gs pos="99000">
                <a:srgbClr val="972D8F">
                  <a:alpha val="7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hasCustomPrompt="1"/>
          </p:nvPr>
        </p:nvSpPr>
        <p:spPr>
          <a:xfrm>
            <a:off x="0" y="-1"/>
            <a:ext cx="7783999" cy="6411311"/>
          </a:xfrm>
          <a:blipFill>
            <a:blip r:embed="rId2">
              <a:alphaModFix amt="70000"/>
            </a:blip>
            <a:stretch>
              <a:fillRect/>
            </a:stretch>
          </a:blipFill>
        </p:spPr>
        <p:txBody>
          <a:bodyPr/>
          <a:lstStyle>
            <a:lvl1pPr marL="0" indent="0">
              <a:buNone/>
              <a:defRPr/>
            </a:lvl1pPr>
          </a:lstStyle>
          <a:p>
            <a:r>
              <a:rPr lang="en-US" dirty="0"/>
              <a:t>.</a:t>
            </a:r>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a:off x="67056" y="6455664"/>
            <a:ext cx="3557016" cy="365760"/>
          </a:xfrm>
        </p:spPr>
        <p:txBody>
          <a:bodyPr/>
          <a:lstStyle>
            <a:lvl1pPr>
              <a:defRPr>
                <a:solidFill>
                  <a:schemeClr val="bg1"/>
                </a:solidFill>
              </a:defRPr>
            </a:lvl1pPr>
          </a:lstStyle>
          <a:p>
            <a:r>
              <a:rPr lang="en-US"/>
              <a:t>Sample Footer Text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59639FB1-C416-4550-8B7F-818DCA7584C4}" type="datetime2">
              <a:rPr lang="en-US" smtClean="0"/>
              <a:t>Friday, August 15, 2025</a:t>
            </a:fld>
            <a:endParaRPr lang="en-US"/>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559241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471F3A-3E6D-0DF1-74AB-CC9D04CFAEEB}"/>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BED10C-5619-54D2-5D2D-E5D0A3E26E93}"/>
              </a:ext>
            </a:extLst>
          </p:cNvPr>
          <p:cNvSpPr/>
          <p:nvPr/>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596777-297F-86C7-883A-2CA5E5F7CD86}"/>
              </a:ext>
            </a:extLst>
          </p:cNvPr>
          <p:cNvSpPr/>
          <p:nvPr/>
        </p:nvSpPr>
        <p:spPr>
          <a:xfrm flipH="1">
            <a:off x="6158536" y="6400799"/>
            <a:ext cx="603346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12064"/>
            <a:ext cx="10844784" cy="1170432"/>
          </a:xfrm>
        </p:spPr>
        <p:txBody>
          <a:bodyPr anchor="b"/>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4" name="Picture Placeholder 3">
            <a:extLst>
              <a:ext uri="{FF2B5EF4-FFF2-40B4-BE49-F238E27FC236}">
                <a16:creationId xmlns:a16="http://schemas.microsoft.com/office/drawing/2014/main" id="{BC6A79F2-1363-2482-D116-A2760202AE87}"/>
              </a:ext>
            </a:extLst>
          </p:cNvPr>
          <p:cNvSpPr>
            <a:spLocks noGrp="1"/>
          </p:cNvSpPr>
          <p:nvPr>
            <p:ph type="pic" sz="quarter" idx="15" hasCustomPrompt="1"/>
          </p:nvPr>
        </p:nvSpPr>
        <p:spPr>
          <a:xfrm>
            <a:off x="731520" y="1984247"/>
            <a:ext cx="6214110" cy="3879839"/>
          </a:xfrm>
          <a:blipFill>
            <a:blip r:embed="rId2">
              <a:alphaModFix amt="7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699959" y="1984248"/>
            <a:ext cx="3876346" cy="3879839"/>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3DAA390-4D48-496D-9CF9-AA47EC8054B6}" type="datetime2">
              <a:rPr lang="en-US" smtClean="0"/>
              <a:t>Friday, August 15, 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00567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2EF993-7F0D-4ECF-FD85-4AAFAAAF91C6}"/>
              </a:ext>
            </a:extLst>
          </p:cNvPr>
          <p:cNvSpPr/>
          <p:nvPr/>
        </p:nvSpPr>
        <p:spPr>
          <a:xfrm rot="10800000" flipH="1">
            <a:off x="0" y="4571999"/>
            <a:ext cx="12192003" cy="2286219"/>
          </a:xfrm>
          <a:prstGeom prst="rect">
            <a:avLst/>
          </a:prstGeom>
          <a:gradFill>
            <a:gsLst>
              <a:gs pos="0">
                <a:srgbClr val="FF907A"/>
              </a:gs>
              <a:gs pos="100000">
                <a:srgbClr val="DA002F"/>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a:extLst>
              <a:ext uri="{FF2B5EF4-FFF2-40B4-BE49-F238E27FC236}">
                <a16:creationId xmlns:a16="http://schemas.microsoft.com/office/drawing/2014/main" id="{C6D141E1-516D-D7D9-7CAC-EBABCB077CDD}"/>
              </a:ext>
            </a:extLst>
          </p:cNvPr>
          <p:cNvSpPr/>
          <p:nvPr/>
        </p:nvSpPr>
        <p:spPr>
          <a:xfrm rot="10800000" flipH="1">
            <a:off x="4038600" y="4571779"/>
            <a:ext cx="8151938" cy="2286329"/>
          </a:xfrm>
          <a:prstGeom prst="rect">
            <a:avLst/>
          </a:prstGeom>
          <a:gradFill>
            <a:gsLst>
              <a:gs pos="0">
                <a:srgbClr val="FF5076">
                  <a:alpha val="0"/>
                </a:srgbClr>
              </a:gs>
              <a:gs pos="99000">
                <a:srgbClr val="91049C">
                  <a:alpha val="81961"/>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Freeform: Shape 10">
            <a:extLst>
              <a:ext uri="{FF2B5EF4-FFF2-40B4-BE49-F238E27FC236}">
                <a16:creationId xmlns:a16="http://schemas.microsoft.com/office/drawing/2014/main" id="{D973ECF1-2707-D092-89EA-AC6D4B79E56F}"/>
              </a:ext>
            </a:extLst>
          </p:cNvPr>
          <p:cNvSpPr/>
          <p:nvPr/>
        </p:nvSpPr>
        <p:spPr>
          <a:xfrm rot="14834054">
            <a:off x="3015414" y="2996601"/>
            <a:ext cx="2352194" cy="3826944"/>
          </a:xfrm>
          <a:custGeom>
            <a:avLst/>
            <a:gdLst>
              <a:gd name="connsiteX0" fmla="*/ 2352194 w 2352194"/>
              <a:gd name="connsiteY0" fmla="*/ 8624 h 3826944"/>
              <a:gd name="connsiteX1" fmla="*/ 749804 w 2352194"/>
              <a:gd name="connsiteY1" fmla="*/ 3826944 h 3826944"/>
              <a:gd name="connsiteX2" fmla="*/ 566692 w 2352194"/>
              <a:gd name="connsiteY2" fmla="*/ 3648149 h 3826944"/>
              <a:gd name="connsiteX3" fmla="*/ 0 w 2352194"/>
              <a:gd name="connsiteY3" fmla="*/ 2181415 h 3826944"/>
              <a:gd name="connsiteX4" fmla="*/ 2181415 w 2352194"/>
              <a:gd name="connsiteY4" fmla="*/ 0 h 38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94" h="3826944">
                <a:moveTo>
                  <a:pt x="2352194" y="8624"/>
                </a:moveTo>
                <a:lnTo>
                  <a:pt x="749804" y="3826944"/>
                </a:lnTo>
                <a:lnTo>
                  <a:pt x="566692" y="3648149"/>
                </a:lnTo>
                <a:cubicBezTo>
                  <a:pt x="214596" y="3260758"/>
                  <a:pt x="0" y="2746147"/>
                  <a:pt x="0" y="2181415"/>
                </a:cubicBezTo>
                <a:cubicBezTo>
                  <a:pt x="0" y="976653"/>
                  <a:pt x="976652" y="0"/>
                  <a:pt x="2181415" y="0"/>
                </a:cubicBezTo>
                <a:close/>
              </a:path>
            </a:pathLst>
          </a:custGeom>
          <a:gradFill>
            <a:gsLst>
              <a:gs pos="0">
                <a:srgbClr val="FFBCAF">
                  <a:alpha val="33725"/>
                </a:srgbClr>
              </a:gs>
              <a:gs pos="100000">
                <a:srgbClr val="FF907A">
                  <a:alpha val="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F09FDFDA-46A6-DCC7-FA34-612FC4BF8109}"/>
              </a:ext>
            </a:extLst>
          </p:cNvPr>
          <p:cNvSpPr/>
          <p:nvPr/>
        </p:nvSpPr>
        <p:spPr>
          <a:xfrm flipH="1">
            <a:off x="3047998" y="4571999"/>
            <a:ext cx="9143999" cy="1841109"/>
          </a:xfrm>
          <a:prstGeom prst="rect">
            <a:avLst/>
          </a:prstGeom>
          <a:gradFill>
            <a:gsLst>
              <a:gs pos="0">
                <a:srgbClr val="FF411C">
                  <a:alpha val="29804"/>
                </a:srgbClr>
              </a:gs>
              <a:gs pos="78000">
                <a:srgbClr val="DA002F">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4791456"/>
            <a:ext cx="10570464" cy="1170432"/>
          </a:xfrm>
        </p:spPr>
        <p:txBody>
          <a:bodyPr vert="horz" lIns="91440" tIns="45720" rIns="91440" bIns="45720" rtlCol="0" anchor="b">
            <a:normAutofit/>
          </a:bodyPr>
          <a:lstStyle>
            <a:lvl1pPr>
              <a:defRPr lang="en-US" sz="4000" cap="all" spc="700" baseline="0">
                <a:solidFill>
                  <a:schemeClr val="bg1"/>
                </a:solidFill>
              </a:defRPr>
            </a:lvl1pPr>
          </a:lstStyle>
          <a:p>
            <a:pPr lvl="0">
              <a:lnSpc>
                <a:spcPct val="110000"/>
              </a:lnSpc>
            </a:pPr>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6025896"/>
            <a:ext cx="10579608" cy="429768"/>
          </a:xfrm>
        </p:spPr>
        <p:txBody>
          <a:bodyPr vert="horz" lIns="91440" tIns="45720" rIns="91440" bIns="45720" rtlCol="0">
            <a:normAutofit/>
          </a:bodyPr>
          <a:lstStyle>
            <a:lvl1pPr marL="0" indent="0">
              <a:buNone/>
              <a:defRPr lang="en-US" sz="1600" cap="all" spc="400" baseline="0">
                <a:solidFill>
                  <a:schemeClr val="bg1"/>
                </a:solidFill>
                <a:latin typeface="+mj-lt"/>
              </a:defRPr>
            </a:lvl1pPr>
          </a:lstStyle>
          <a:p>
            <a:pPr lvl="0"/>
            <a:r>
              <a:rPr lang="en-US" dirty="0"/>
              <a:t>Click to edit Master subtitle style</a:t>
            </a:r>
          </a:p>
        </p:txBody>
      </p:sp>
      <p:sp>
        <p:nvSpPr>
          <p:cNvPr id="17" name="Picture Placeholder 16">
            <a:extLst>
              <a:ext uri="{FF2B5EF4-FFF2-40B4-BE49-F238E27FC236}">
                <a16:creationId xmlns:a16="http://schemas.microsoft.com/office/drawing/2014/main" id="{CC20621E-D3A1-DE2F-A48A-0A5F27957211}"/>
              </a:ext>
            </a:extLst>
          </p:cNvPr>
          <p:cNvSpPr>
            <a:spLocks noGrp="1"/>
          </p:cNvSpPr>
          <p:nvPr>
            <p:ph type="pic" sz="quarter" idx="13" hasCustomPrompt="1"/>
          </p:nvPr>
        </p:nvSpPr>
        <p:spPr>
          <a:xfrm>
            <a:off x="0" y="0"/>
            <a:ext cx="12192000" cy="4572000"/>
          </a:xfrm>
          <a:blipFill dpi="0" rotWithShape="1">
            <a:blip r:embed="rId2">
              <a:alphaModFix amt="70000"/>
            </a:blip>
            <a:srcRect/>
            <a:stretch>
              <a:fillRect/>
            </a:stretch>
          </a:blipFill>
        </p:spPr>
        <p:txBody>
          <a:bodyPr/>
          <a:lstStyle>
            <a:lvl1pPr marL="0" indent="0">
              <a:buNone/>
              <a:defRPr/>
            </a:lvl1pPr>
          </a:lstStyle>
          <a:p>
            <a:r>
              <a:rPr lang="en-US" dirty="0"/>
              <a:t>.</a:t>
            </a:r>
          </a:p>
        </p:txBody>
      </p:sp>
      <p:sp>
        <p:nvSpPr>
          <p:cNvPr id="19" name="Footer Placeholder 18">
            <a:extLst>
              <a:ext uri="{FF2B5EF4-FFF2-40B4-BE49-F238E27FC236}">
                <a16:creationId xmlns:a16="http://schemas.microsoft.com/office/drawing/2014/main" id="{382602B3-F8C3-D957-5C3F-DF1749FA8532}"/>
              </a:ext>
            </a:extLst>
          </p:cNvPr>
          <p:cNvSpPr>
            <a:spLocks noGrp="1"/>
          </p:cNvSpPr>
          <p:nvPr>
            <p:ph type="ftr" sz="quarter" idx="15"/>
          </p:nvPr>
        </p:nvSpPr>
        <p:spPr>
          <a:xfrm>
            <a:off x="731520" y="6455664"/>
            <a:ext cx="3557016" cy="365760"/>
          </a:xfrm>
        </p:spPr>
        <p:txBody>
          <a:bodyPr/>
          <a:lstStyle>
            <a:lvl1pPr>
              <a:defRPr>
                <a:solidFill>
                  <a:schemeClr val="bg1"/>
                </a:solidFill>
                <a:effectLst/>
              </a:defRPr>
            </a:lvl1pPr>
          </a:lstStyle>
          <a:p>
            <a:r>
              <a:rPr lang="en-US"/>
              <a:t>Sample Footer Text</a:t>
            </a:r>
          </a:p>
        </p:txBody>
      </p:sp>
      <p:sp>
        <p:nvSpPr>
          <p:cNvPr id="18" name="Date Placeholder 17">
            <a:extLst>
              <a:ext uri="{FF2B5EF4-FFF2-40B4-BE49-F238E27FC236}">
                <a16:creationId xmlns:a16="http://schemas.microsoft.com/office/drawing/2014/main" id="{A0E38CC7-EEB9-1AD7-7B03-603746FE3FF6}"/>
              </a:ext>
            </a:extLst>
          </p:cNvPr>
          <p:cNvSpPr>
            <a:spLocks noGrp="1"/>
          </p:cNvSpPr>
          <p:nvPr>
            <p:ph type="dt" sz="half" idx="14"/>
          </p:nvPr>
        </p:nvSpPr>
        <p:spPr/>
        <p:txBody>
          <a:bodyPr/>
          <a:lstStyle>
            <a:lvl1pPr>
              <a:defRPr>
                <a:solidFill>
                  <a:schemeClr val="bg1"/>
                </a:solidFill>
              </a:defRPr>
            </a:lvl1pPr>
          </a:lstStyle>
          <a:p>
            <a:fld id="{8EC5E238-6443-4E66-ABD7-AFE41A3FA712}" type="datetime2">
              <a:rPr lang="en-US" smtClean="0"/>
              <a:t>Friday, August 15, 2025</a:t>
            </a:fld>
            <a:endParaRPr lang="en-US"/>
          </a:p>
        </p:txBody>
      </p:sp>
      <p:sp>
        <p:nvSpPr>
          <p:cNvPr id="20" name="Slide Number Placeholder 19">
            <a:extLst>
              <a:ext uri="{FF2B5EF4-FFF2-40B4-BE49-F238E27FC236}">
                <a16:creationId xmlns:a16="http://schemas.microsoft.com/office/drawing/2014/main" id="{B153FF4E-D18A-13B0-6B0A-CF7AF0A5232B}"/>
              </a:ext>
            </a:extLst>
          </p:cNvPr>
          <p:cNvSpPr>
            <a:spLocks noGrp="1"/>
          </p:cNvSpPr>
          <p:nvPr>
            <p:ph type="sldNum" sz="quarter" idx="16"/>
          </p:nvPr>
        </p:nvSpPr>
        <p:spPr/>
        <p:txBody>
          <a:bodyPr/>
          <a:lstStyle>
            <a:lvl1pPr>
              <a:defRPr>
                <a:solidFill>
                  <a:schemeClr val="bg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76563068"/>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99FD1-4C4F-942E-5C24-C7F30C3E1065}"/>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093A5D-CF9E-656F-6E4D-BBE26617BBEC}"/>
              </a:ext>
            </a:extLst>
          </p:cNvPr>
          <p:cNvSpPr/>
          <p:nvPr/>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D037C8-31EA-E42D-7880-3FC907A897D8}"/>
              </a:ext>
            </a:extLst>
          </p:cNvPr>
          <p:cNvSpPr/>
          <p:nvPr/>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886200"/>
            <a:ext cx="3649468" cy="2048256"/>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hasCustomPrompt="1"/>
          </p:nvPr>
        </p:nvSpPr>
        <p:spPr>
          <a:xfrm>
            <a:off x="731518" y="0"/>
            <a:ext cx="3520440" cy="3648456"/>
          </a:xfrm>
          <a:blipFill>
            <a:blip r:embed="rId2">
              <a:alphaModFix amt="7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23036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63F89BF-AB4A-41EB-BD3C-EE6397432347}" type="datetime2">
              <a:rPr lang="en-US" smtClean="0"/>
              <a:t>Friday, August 15, 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6215965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75F419-3BE9-4269-E538-DB069E0C3295}"/>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EA2F20-DFC9-8EAE-10DC-BC89113C2D4F}"/>
              </a:ext>
            </a:extLst>
          </p:cNvPr>
          <p:cNvSpPr/>
          <p:nvPr/>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4C5968-63F8-AF79-49F2-4D9E9C22DD6B}"/>
              </a:ext>
            </a:extLst>
          </p:cNvPr>
          <p:cNvSpPr/>
          <p:nvPr/>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1581912"/>
          </a:xfrm>
        </p:spPr>
        <p:txBody>
          <a:bodyPr anchor="t">
            <a:normAutofit/>
          </a:bodyPr>
          <a:lstStyle>
            <a:lvl1pPr>
              <a:defRPr sz="3200"/>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4" name="Picture Placeholder 3">
            <a:extLst>
              <a:ext uri="{FF2B5EF4-FFF2-40B4-BE49-F238E27FC236}">
                <a16:creationId xmlns:a16="http://schemas.microsoft.com/office/drawing/2014/main" id="{4A3F22A9-E31A-48F3-DD64-8A1764532472}"/>
              </a:ext>
            </a:extLst>
          </p:cNvPr>
          <p:cNvSpPr>
            <a:spLocks noGrp="1"/>
          </p:cNvSpPr>
          <p:nvPr>
            <p:ph type="pic" sz="quarter" idx="15" hasCustomPrompt="1"/>
          </p:nvPr>
        </p:nvSpPr>
        <p:spPr>
          <a:xfrm>
            <a:off x="731520" y="2368296"/>
            <a:ext cx="2788920" cy="3429000"/>
          </a:xfrm>
          <a:blipFill>
            <a:blip r:embed="rId2">
              <a:alphaModFix amt="7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31C1CA1-E6E1-4903-A39F-729F30B73A81}" type="datetime2">
              <a:rPr lang="en-US" smtClean="0"/>
              <a:t>Friday, August 15, 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863760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9034161-664F-95F7-2318-8455D39DC535}"/>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grpSp>
        <p:nvGrpSpPr>
          <p:cNvPr id="9" name="Group 8">
            <a:extLst>
              <a:ext uri="{FF2B5EF4-FFF2-40B4-BE49-F238E27FC236}">
                <a16:creationId xmlns:a16="http://schemas.microsoft.com/office/drawing/2014/main" id="{02F5F8B4-8FF0-1254-0A5B-CC22084F6C2D}"/>
              </a:ext>
            </a:extLst>
          </p:cNvPr>
          <p:cNvGrpSpPr/>
          <p:nvPr/>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5B4E1ECA-F93C-A483-C4F1-29C42597B7D2}"/>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7C06865F-89CC-BE15-EAA2-7DE6517391D6}"/>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CEAFE0B0-2261-5CA7-AE61-EDC374B643E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F7AA7DB0-DE62-3BEE-FB72-481649D63F9F}"/>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4" name="Rectangle 13">
            <a:extLst>
              <a:ext uri="{FF2B5EF4-FFF2-40B4-BE49-F238E27FC236}">
                <a16:creationId xmlns:a16="http://schemas.microsoft.com/office/drawing/2014/main" id="{B3FCEE29-6799-F2C5-729F-491AE62D49D7}"/>
              </a:ext>
            </a:extLst>
          </p:cNvPr>
          <p:cNvSpPr/>
          <p:nvPr/>
        </p:nvSpPr>
        <p:spPr>
          <a:xfrm>
            <a:off x="-18286" y="4719145"/>
            <a:ext cx="12221346" cy="2148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53789-FF7A-62BD-CDC8-87D588F55405}"/>
              </a:ext>
            </a:extLst>
          </p:cNvPr>
          <p:cNvSpPr>
            <a:spLocks noGrp="1"/>
          </p:cNvSpPr>
          <p:nvPr>
            <p:ph type="title"/>
          </p:nvPr>
        </p:nvSpPr>
        <p:spPr>
          <a:xfrm>
            <a:off x="1060704" y="4974336"/>
            <a:ext cx="10433304" cy="1444752"/>
          </a:xfrm>
        </p:spPr>
        <p:txBody>
          <a:bodyPr anchor="ctr">
            <a:normAutofit/>
          </a:bodyPr>
          <a:lstStyle>
            <a:lvl1pPr algn="ctr">
              <a:lnSpc>
                <a:spcPct val="120000"/>
              </a:lnSpc>
              <a:defRPr sz="2800" b="0" cap="all" spc="300" baseline="0">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AAEC55A6-88B7-630F-AEB8-0B2270F5DE54}"/>
              </a:ext>
            </a:extLst>
          </p:cNvPr>
          <p:cNvSpPr>
            <a:spLocks noGrp="1"/>
          </p:cNvSpPr>
          <p:nvPr>
            <p:ph sz="quarter" idx="13" hasCustomPrompt="1"/>
          </p:nvPr>
        </p:nvSpPr>
        <p:spPr>
          <a:xfrm>
            <a:off x="1060704" y="704088"/>
            <a:ext cx="10661904" cy="3849624"/>
          </a:xfrm>
        </p:spPr>
        <p:txBody>
          <a:bodyPr anchor="b">
            <a:normAutofit/>
          </a:bodyPr>
          <a:lstStyle>
            <a:lvl1pPr marL="0" indent="0" algn="ctr">
              <a:buNone/>
              <a:defRPr sz="27000" b="1">
                <a:solidFill>
                  <a:schemeClr val="bg1"/>
                </a:solidFill>
                <a:latin typeface="+mj-lt"/>
              </a:defRPr>
            </a:lvl1pPr>
          </a:lstStyle>
          <a:p>
            <a:pPr lvl="0"/>
            <a:r>
              <a:rPr lang="en-US" dirty="0"/>
              <a:t>##%</a:t>
            </a:r>
          </a:p>
        </p:txBody>
      </p:sp>
      <p:sp>
        <p:nvSpPr>
          <p:cNvPr id="3" name="Footer Placeholder 2">
            <a:extLst>
              <a:ext uri="{FF2B5EF4-FFF2-40B4-BE49-F238E27FC236}">
                <a16:creationId xmlns:a16="http://schemas.microsoft.com/office/drawing/2014/main" id="{39DF6A63-6BD8-15C3-E64B-8E6AD05CAE65}"/>
              </a:ext>
            </a:extLst>
          </p:cNvPr>
          <p:cNvSpPr>
            <a:spLocks noGrp="1"/>
          </p:cNvSpPr>
          <p:nvPr>
            <p:ph type="ftr" sz="quarter" idx="10"/>
          </p:nvPr>
        </p:nvSpPr>
        <p:spPr/>
        <p:txBody>
          <a:bodyPr/>
          <a:lstStyle>
            <a:lvl1pPr>
              <a:defRPr>
                <a:solidFill>
                  <a:schemeClr val="bg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8A1B3FB7-267A-B05B-39EB-A75DD59B8C13}"/>
              </a:ext>
            </a:extLst>
          </p:cNvPr>
          <p:cNvSpPr>
            <a:spLocks noGrp="1"/>
          </p:cNvSpPr>
          <p:nvPr>
            <p:ph type="dt" sz="half" idx="11"/>
          </p:nvPr>
        </p:nvSpPr>
        <p:spPr/>
        <p:txBody>
          <a:bodyPr/>
          <a:lstStyle>
            <a:lvl1pPr>
              <a:defRPr>
                <a:solidFill>
                  <a:schemeClr val="tx1"/>
                </a:solidFill>
              </a:defRPr>
            </a:lvl1pPr>
          </a:lstStyle>
          <a:p>
            <a:fld id="{09D80555-5AA0-4039-B1D1-43225C709886}" type="datetime2">
              <a:rPr lang="en-US" smtClean="0"/>
              <a:t>Friday, August 15, 2025</a:t>
            </a:fld>
            <a:endParaRPr lang="en-US" dirty="0"/>
          </a:p>
        </p:txBody>
      </p:sp>
      <p:sp>
        <p:nvSpPr>
          <p:cNvPr id="5" name="Slide Number Placeholder 4">
            <a:extLst>
              <a:ext uri="{FF2B5EF4-FFF2-40B4-BE49-F238E27FC236}">
                <a16:creationId xmlns:a16="http://schemas.microsoft.com/office/drawing/2014/main" id="{62715E72-747E-7DEF-08E7-1715D8FA926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37738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g Number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B2D57-DDE5-A73E-9F8B-DA3ACB699FFB}"/>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5" name="Rectangle 14">
            <a:extLst>
              <a:ext uri="{FF2B5EF4-FFF2-40B4-BE49-F238E27FC236}">
                <a16:creationId xmlns:a16="http://schemas.microsoft.com/office/drawing/2014/main" id="{F366F834-30C7-711B-1DA9-E85C7CC17F11}"/>
              </a:ext>
            </a:extLst>
          </p:cNvPr>
          <p:cNvSpPr/>
          <p:nvPr/>
        </p:nvSpPr>
        <p:spPr>
          <a:xfrm flipH="1">
            <a:off x="18287" y="-2522"/>
            <a:ext cx="12192000" cy="6865568"/>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5766A7B6-C07F-DDF6-2DA7-A25316E3DB49}"/>
              </a:ext>
            </a:extLst>
          </p:cNvPr>
          <p:cNvSpPr/>
          <p:nvPr/>
        </p:nvSpPr>
        <p:spPr>
          <a:xfrm>
            <a:off x="-7227" y="-5045"/>
            <a:ext cx="12217513" cy="6868091"/>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D61767CC-CF27-DF8F-8449-932B71E7F814}"/>
              </a:ext>
            </a:extLst>
          </p:cNvPr>
          <p:cNvSpPr/>
          <p:nvPr/>
        </p:nvSpPr>
        <p:spPr>
          <a:xfrm rot="10800000" flipH="1">
            <a:off x="429475" y="-5045"/>
            <a:ext cx="11788038"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FCDF59EC-E66B-10C0-FD29-4F5A7C07CC05}"/>
              </a:ext>
            </a:extLst>
          </p:cNvPr>
          <p:cNvSpPr/>
          <p:nvPr/>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a:extLst>
              <a:ext uri="{FF2B5EF4-FFF2-40B4-BE49-F238E27FC236}">
                <a16:creationId xmlns:a16="http://schemas.microsoft.com/office/drawing/2014/main" id="{014A4547-53B1-493D-CE90-DA2AB946D64A}"/>
              </a:ext>
            </a:extLst>
          </p:cNvPr>
          <p:cNvSpPr/>
          <p:nvPr/>
        </p:nvSpPr>
        <p:spPr>
          <a:xfrm rot="16200000">
            <a:off x="-900224" y="892997"/>
            <a:ext cx="6860522" cy="5074531"/>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F853789-FF7A-62BD-CDC8-87D588F55405}"/>
              </a:ext>
            </a:extLst>
          </p:cNvPr>
          <p:cNvSpPr>
            <a:spLocks noGrp="1"/>
          </p:cNvSpPr>
          <p:nvPr>
            <p:ph type="title"/>
          </p:nvPr>
        </p:nvSpPr>
        <p:spPr>
          <a:xfrm>
            <a:off x="2057400" y="4809744"/>
            <a:ext cx="8156448" cy="1545336"/>
          </a:xfrm>
        </p:spPr>
        <p:txBody>
          <a:bodyPr anchor="t">
            <a:normAutofit/>
          </a:bodyPr>
          <a:lstStyle>
            <a:lvl1pPr algn="ctr">
              <a:lnSpc>
                <a:spcPct val="120000"/>
              </a:lnSpc>
              <a:defRPr sz="2800" b="0" cap="all" spc="300" baseline="0">
                <a:solidFill>
                  <a:schemeClr val="bg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AAEC55A6-88B7-630F-AEB8-0B2270F5DE54}"/>
              </a:ext>
            </a:extLst>
          </p:cNvPr>
          <p:cNvSpPr>
            <a:spLocks noGrp="1"/>
          </p:cNvSpPr>
          <p:nvPr>
            <p:ph sz="quarter" idx="13" hasCustomPrompt="1"/>
          </p:nvPr>
        </p:nvSpPr>
        <p:spPr>
          <a:xfrm>
            <a:off x="822960" y="603504"/>
            <a:ext cx="10543032" cy="4114800"/>
          </a:xfrm>
        </p:spPr>
        <p:txBody>
          <a:bodyPr anchor="b">
            <a:normAutofit/>
          </a:bodyPr>
          <a:lstStyle>
            <a:lvl1pPr marL="0" indent="0" algn="ctr">
              <a:buNone/>
              <a:defRPr sz="25000" b="1">
                <a:solidFill>
                  <a:schemeClr val="bg1"/>
                </a:solidFill>
                <a:latin typeface="+mj-lt"/>
              </a:defRPr>
            </a:lvl1pPr>
          </a:lstStyle>
          <a:p>
            <a:pPr lvl="0"/>
            <a:r>
              <a:rPr lang="en-US" dirty="0"/>
              <a:t>##%</a:t>
            </a:r>
          </a:p>
        </p:txBody>
      </p:sp>
      <p:sp>
        <p:nvSpPr>
          <p:cNvPr id="3" name="Footer Placeholder 2">
            <a:extLst>
              <a:ext uri="{FF2B5EF4-FFF2-40B4-BE49-F238E27FC236}">
                <a16:creationId xmlns:a16="http://schemas.microsoft.com/office/drawing/2014/main" id="{39DF6A63-6BD8-15C3-E64B-8E6AD05CAE65}"/>
              </a:ext>
            </a:extLst>
          </p:cNvPr>
          <p:cNvSpPr>
            <a:spLocks noGrp="1"/>
          </p:cNvSpPr>
          <p:nvPr>
            <p:ph type="ftr" sz="quarter" idx="10"/>
          </p:nvPr>
        </p:nvSpPr>
        <p:spPr/>
        <p:txBody>
          <a:bodyPr/>
          <a:lstStyle>
            <a:lvl1pPr>
              <a:defRPr>
                <a:solidFill>
                  <a:schemeClr val="bg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8A1B3FB7-267A-B05B-39EB-A75DD59B8C13}"/>
              </a:ext>
            </a:extLst>
          </p:cNvPr>
          <p:cNvSpPr>
            <a:spLocks noGrp="1"/>
          </p:cNvSpPr>
          <p:nvPr>
            <p:ph type="dt" sz="half" idx="11"/>
          </p:nvPr>
        </p:nvSpPr>
        <p:spPr/>
        <p:txBody>
          <a:bodyPr/>
          <a:lstStyle>
            <a:lvl1pPr>
              <a:defRPr>
                <a:solidFill>
                  <a:schemeClr val="bg1"/>
                </a:solidFill>
              </a:defRPr>
            </a:lvl1pPr>
          </a:lstStyle>
          <a:p>
            <a:fld id="{A3282FB1-48E5-4F0A-9E9C-35DF3C629227}" type="datetime2">
              <a:rPr lang="en-US" smtClean="0"/>
              <a:t>Friday, August 15, 2025</a:t>
            </a:fld>
            <a:endParaRPr lang="en-US" dirty="0"/>
          </a:p>
        </p:txBody>
      </p:sp>
      <p:sp>
        <p:nvSpPr>
          <p:cNvPr id="5" name="Slide Number Placeholder 4">
            <a:extLst>
              <a:ext uri="{FF2B5EF4-FFF2-40B4-BE49-F238E27FC236}">
                <a16:creationId xmlns:a16="http://schemas.microsoft.com/office/drawing/2014/main" id="{62715E72-747E-7DEF-08E7-1715D8FA926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38112900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53789-FF7A-62BD-CDC8-87D588F55405}"/>
              </a:ext>
            </a:extLst>
          </p:cNvPr>
          <p:cNvSpPr>
            <a:spLocks noGrp="1"/>
          </p:cNvSpPr>
          <p:nvPr>
            <p:ph type="title"/>
          </p:nvPr>
        </p:nvSpPr>
        <p:spPr>
          <a:xfrm>
            <a:off x="731520" y="4809744"/>
            <a:ext cx="5897880" cy="1353312"/>
          </a:xfrm>
        </p:spPr>
        <p:txBody>
          <a:bodyPr vert="horz" lIns="91440" tIns="45720" rIns="91440" bIns="45720" rtlCol="0" anchor="t">
            <a:normAutofit/>
          </a:bodyPr>
          <a:lstStyle>
            <a:lvl1pPr>
              <a:lnSpc>
                <a:spcPct val="120000"/>
              </a:lnSpc>
              <a:defRPr lang="en-US" sz="2800" b="0" dirty="0">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AAEC55A6-88B7-630F-AEB8-0B2270F5DE54}"/>
              </a:ext>
            </a:extLst>
          </p:cNvPr>
          <p:cNvSpPr>
            <a:spLocks noGrp="1"/>
          </p:cNvSpPr>
          <p:nvPr>
            <p:ph sz="quarter" idx="13" hasCustomPrompt="1"/>
          </p:nvPr>
        </p:nvSpPr>
        <p:spPr>
          <a:xfrm>
            <a:off x="731520" y="603504"/>
            <a:ext cx="10863072" cy="4206240"/>
          </a:xfrm>
        </p:spPr>
        <p:txBody>
          <a:bodyPr vert="horz" lIns="91440" tIns="45720" rIns="91440" bIns="45720" rtlCol="0" anchor="b">
            <a:normAutofit/>
          </a:bodyPr>
          <a:lstStyle>
            <a:lvl1pPr marL="0" indent="0">
              <a:buNone/>
              <a:defRPr lang="en-US" sz="27800" b="1" dirty="0">
                <a:latin typeface="+mj-lt"/>
              </a:defRPr>
            </a:lvl1pPr>
          </a:lstStyle>
          <a:p>
            <a:pPr lvl="0"/>
            <a:r>
              <a:rPr lang="en-US" dirty="0"/>
              <a:t>##%</a:t>
            </a:r>
          </a:p>
        </p:txBody>
      </p:sp>
      <p:sp>
        <p:nvSpPr>
          <p:cNvPr id="3" name="Footer Placeholder 2">
            <a:extLst>
              <a:ext uri="{FF2B5EF4-FFF2-40B4-BE49-F238E27FC236}">
                <a16:creationId xmlns:a16="http://schemas.microsoft.com/office/drawing/2014/main" id="{39DF6A63-6BD8-15C3-E64B-8E6AD05CAE65}"/>
              </a:ext>
            </a:extLst>
          </p:cNvPr>
          <p:cNvSpPr>
            <a:spLocks noGrp="1"/>
          </p:cNvSpPr>
          <p:nvPr>
            <p:ph type="ftr" sz="quarter" idx="10"/>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8A1B3FB7-267A-B05B-39EB-A75DD59B8C13}"/>
              </a:ext>
            </a:extLst>
          </p:cNvPr>
          <p:cNvSpPr>
            <a:spLocks noGrp="1"/>
          </p:cNvSpPr>
          <p:nvPr>
            <p:ph type="dt" sz="half" idx="11"/>
          </p:nvPr>
        </p:nvSpPr>
        <p:spPr/>
        <p:txBody>
          <a:bodyPr/>
          <a:lstStyle>
            <a:lvl1pPr>
              <a:defRPr>
                <a:solidFill>
                  <a:schemeClr val="bg1"/>
                </a:solidFill>
              </a:defRPr>
            </a:lvl1pPr>
          </a:lstStyle>
          <a:p>
            <a:fld id="{E0149A69-19C1-4748-AF82-9FE4A85BF936}" type="datetime2">
              <a:rPr lang="en-US" smtClean="0"/>
              <a:t>Friday, August 15, 2025</a:t>
            </a:fld>
            <a:endParaRPr lang="en-US" dirty="0"/>
          </a:p>
        </p:txBody>
      </p:sp>
      <p:sp>
        <p:nvSpPr>
          <p:cNvPr id="5" name="Slide Number Placeholder 4">
            <a:extLst>
              <a:ext uri="{FF2B5EF4-FFF2-40B4-BE49-F238E27FC236}">
                <a16:creationId xmlns:a16="http://schemas.microsoft.com/office/drawing/2014/main" id="{62715E72-747E-7DEF-08E7-1715D8FA926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295736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AFD00E-68E4-2C52-ADE7-B3CCEEF5D30D}"/>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A70C64-A82F-539E-FA22-E9EDFA88F0CB}"/>
              </a:ext>
            </a:extLst>
          </p:cNvPr>
          <p:cNvSpPr/>
          <p:nvPr/>
        </p:nvSpPr>
        <p:spPr>
          <a:xfrm flipH="1">
            <a:off x="-1"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51035-B1FE-075C-1780-50D3B30B2326}"/>
              </a:ext>
            </a:extLst>
          </p:cNvPr>
          <p:cNvSpPr/>
          <p:nvPr/>
        </p:nvSpPr>
        <p:spPr>
          <a:xfrm flipH="1">
            <a:off x="-6"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1594AB-F53B-583B-B352-D96F6BEA3EAE}"/>
              </a:ext>
            </a:extLst>
          </p:cNvPr>
          <p:cNvSpPr/>
          <p:nvPr/>
        </p:nvSpPr>
        <p:spPr>
          <a:xfrm rot="5400000" flipH="1">
            <a:off x="-1890835"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16DC94B-3BDB-1A55-CF02-E0ACF543DF06}"/>
              </a:ext>
            </a:extLst>
          </p:cNvPr>
          <p:cNvSpPr/>
          <p:nvPr/>
        </p:nvSpPr>
        <p:spPr>
          <a:xfrm rot="10800000">
            <a:off x="-25" y="875999"/>
            <a:ext cx="2609262" cy="4648800"/>
          </a:xfrm>
          <a:custGeom>
            <a:avLst/>
            <a:gdLst>
              <a:gd name="connsiteX0" fmla="*/ 2324400 w 2609262"/>
              <a:gd name="connsiteY0" fmla="*/ 4648800 h 4648800"/>
              <a:gd name="connsiteX1" fmla="*/ 0 w 2609262"/>
              <a:gd name="connsiteY1" fmla="*/ 2324400 h 4648800"/>
              <a:gd name="connsiteX2" fmla="*/ 2324400 w 2609262"/>
              <a:gd name="connsiteY2" fmla="*/ 0 h 4648800"/>
              <a:gd name="connsiteX3" fmla="*/ 2562056 w 2609262"/>
              <a:gd name="connsiteY3" fmla="*/ 12001 h 4648800"/>
              <a:gd name="connsiteX4" fmla="*/ 2609262 w 2609262"/>
              <a:gd name="connsiteY4" fmla="*/ 19205 h 4648800"/>
              <a:gd name="connsiteX5" fmla="*/ 2609262 w 2609262"/>
              <a:gd name="connsiteY5" fmla="*/ 4629595 h 4648800"/>
              <a:gd name="connsiteX6" fmla="*/ 2562056 w 2609262"/>
              <a:gd name="connsiteY6" fmla="*/ 4636799 h 4648800"/>
              <a:gd name="connsiteX7" fmla="*/ 2324400 w 2609262"/>
              <a:gd name="connsiteY7" fmla="*/ 4648800 h 46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262" h="4648800">
                <a:moveTo>
                  <a:pt x="2324400" y="4648800"/>
                </a:moveTo>
                <a:cubicBezTo>
                  <a:pt x="1040669" y="4648800"/>
                  <a:pt x="0" y="3608131"/>
                  <a:pt x="0" y="2324400"/>
                </a:cubicBezTo>
                <a:cubicBezTo>
                  <a:pt x="0" y="1040669"/>
                  <a:pt x="1040669" y="0"/>
                  <a:pt x="2324400" y="0"/>
                </a:cubicBezTo>
                <a:cubicBezTo>
                  <a:pt x="2404633" y="0"/>
                  <a:pt x="2483917" y="4065"/>
                  <a:pt x="2562056" y="12001"/>
                </a:cubicBezTo>
                <a:lnTo>
                  <a:pt x="2609262" y="19205"/>
                </a:lnTo>
                <a:lnTo>
                  <a:pt x="2609262" y="4629595"/>
                </a:lnTo>
                <a:lnTo>
                  <a:pt x="2562056" y="4636799"/>
                </a:lnTo>
                <a:cubicBezTo>
                  <a:pt x="2483917" y="4644735"/>
                  <a:pt x="2404633" y="4648800"/>
                  <a:pt x="2324400" y="4648800"/>
                </a:cubicBezTo>
                <a:close/>
              </a:path>
            </a:pathLst>
          </a:cu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897458" y="731520"/>
            <a:ext cx="6794097" cy="5559552"/>
          </a:xfrm>
        </p:spPr>
        <p:txBody>
          <a:bodyPr anchor="ctr">
            <a:normAutofit/>
          </a:bodyPr>
          <a:lstStyle>
            <a:lvl1pPr marL="0" indent="0">
              <a:lnSpc>
                <a:spcPct val="100000"/>
              </a:lnSpc>
              <a:buNone/>
              <a:defRPr sz="4800" b="1">
                <a:latin typeface="+mj-lt"/>
              </a:defRPr>
            </a:lvl1pPr>
            <a:lvl2pPr marL="228600" indent="0">
              <a:lnSpc>
                <a:spcPct val="100000"/>
              </a:lnSpc>
              <a:buNone/>
              <a:defRPr sz="4400" b="1">
                <a:latin typeface="+mj-lt"/>
              </a:defRPr>
            </a:lvl2pPr>
            <a:lvl3pPr marL="457200" indent="0">
              <a:lnSpc>
                <a:spcPct val="100000"/>
              </a:lnSpc>
              <a:buNone/>
              <a:defRPr sz="4000" b="1">
                <a:latin typeface="+mj-lt"/>
              </a:defRPr>
            </a:lvl3pPr>
            <a:lvl4pPr marL="685800" indent="0">
              <a:lnSpc>
                <a:spcPct val="100000"/>
              </a:lnSpc>
              <a:buNone/>
              <a:defRPr sz="3600" b="1">
                <a:latin typeface="+mj-lt"/>
              </a:defRPr>
            </a:lvl4pPr>
            <a:lvl5pPr marL="914400" indent="0">
              <a:lnSpc>
                <a:spcPct val="100000"/>
              </a:lnSpc>
              <a:buNone/>
              <a:defRPr sz="3200" b="1">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775528E2-81C6-40A8-BAF0-0F7E271EAAEB}" type="datetime2">
              <a:rPr lang="en-US" smtClean="0"/>
              <a:t>Friday, August 15, 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5535635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731520" y="978408"/>
            <a:ext cx="10177272" cy="4837176"/>
          </a:xfrm>
        </p:spPr>
        <p:txBody>
          <a:bodyPr anchor="b">
            <a:normAutofit/>
          </a:bodyPr>
          <a:lstStyle>
            <a:lvl1pPr marL="0" indent="0">
              <a:lnSpc>
                <a:spcPct val="110000"/>
              </a:lnSpc>
              <a:buNone/>
              <a:defRPr sz="4800" b="1" cap="none" spc="100" baseline="0">
                <a:latin typeface="+mj-lt"/>
              </a:defRPr>
            </a:lvl1pPr>
            <a:lvl2pPr marL="228600" indent="0">
              <a:lnSpc>
                <a:spcPct val="110000"/>
              </a:lnSpc>
              <a:buNone/>
              <a:defRPr sz="4000" b="1" cap="none" spc="100" baseline="0">
                <a:latin typeface="+mj-lt"/>
              </a:defRPr>
            </a:lvl2pPr>
            <a:lvl3pPr marL="457200" indent="0">
              <a:lnSpc>
                <a:spcPct val="110000"/>
              </a:lnSpc>
              <a:buNone/>
              <a:defRPr sz="3600" b="1" cap="none" spc="100" baseline="0">
                <a:latin typeface="+mj-lt"/>
              </a:defRPr>
            </a:lvl3pPr>
            <a:lvl4pPr marL="685800" indent="0">
              <a:lnSpc>
                <a:spcPct val="110000"/>
              </a:lnSpc>
              <a:buNone/>
              <a:defRPr sz="3200" b="1" cap="none" spc="100" baseline="0">
                <a:latin typeface="+mj-lt"/>
              </a:defRPr>
            </a:lvl4pPr>
            <a:lvl5pPr marL="914400" indent="0">
              <a:lnSpc>
                <a:spcPct val="110000"/>
              </a:lnSpc>
              <a:buNone/>
              <a:defRPr sz="2800" b="1" cap="none" spc="100" baseline="0">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EFC605F-F3B5-44D1-B7F6-31C6B11C8978}" type="datetime2">
              <a:rPr lang="en-US" smtClean="0"/>
              <a:t>Friday, August 15, 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1612244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09A4D1-63C5-2E23-5C6B-F8AF94782183}"/>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42070271-1317-4457-72C3-9560AF9D7416}"/>
              </a:ext>
            </a:extLst>
          </p:cNvPr>
          <p:cNvGrpSpPr/>
          <p:nvPr/>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A3EA2358-7C35-E7F3-E8C3-3D28909E4016}"/>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8E347F1A-F45E-1DB5-00F2-8254D6979D46}"/>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4CF8B62-DFD0-EBF8-5BB9-282EB5B6124B}"/>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3EBCED88-F67D-F1DB-27DB-72BF0D6DDBFF}"/>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4" name="Freeform: Shape 13">
            <a:extLst>
              <a:ext uri="{FF2B5EF4-FFF2-40B4-BE49-F238E27FC236}">
                <a16:creationId xmlns:a16="http://schemas.microsoft.com/office/drawing/2014/main" id="{D6EBBFD2-5112-E929-5402-0348DC2938AB}"/>
              </a:ext>
            </a:extLst>
          </p:cNvPr>
          <p:cNvSpPr/>
          <p:nvPr/>
        </p:nvSpPr>
        <p:spPr>
          <a:xfrm rot="12508972">
            <a:off x="5465204" y="1877618"/>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7069311F-FD36-C119-8B93-522F477634FB}"/>
              </a:ext>
            </a:extLst>
          </p:cNvPr>
          <p:cNvSpPr/>
          <p:nvPr/>
        </p:nvSpPr>
        <p:spPr>
          <a:xfrm flipV="1">
            <a:off x="-18286" y="-5046"/>
            <a:ext cx="12221346" cy="5094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731519" y="731520"/>
            <a:ext cx="9181224" cy="3806425"/>
          </a:xfrm>
        </p:spPr>
        <p:txBody>
          <a:bodyPr anchor="t">
            <a:normAutofit/>
          </a:bodyPr>
          <a:lstStyle>
            <a:lvl1pPr marL="0" indent="0">
              <a:lnSpc>
                <a:spcPct val="110000"/>
              </a:lnSpc>
              <a:buNone/>
              <a:defRPr sz="4600" b="1" cap="none" spc="100" baseline="0">
                <a:latin typeface="+mj-lt"/>
              </a:defRPr>
            </a:lvl1pPr>
            <a:lvl2pPr marL="228600" indent="0">
              <a:lnSpc>
                <a:spcPct val="110000"/>
              </a:lnSpc>
              <a:buNone/>
              <a:defRPr sz="3600" b="1" cap="none" spc="100" baseline="0">
                <a:latin typeface="+mj-lt"/>
              </a:defRPr>
            </a:lvl2pPr>
            <a:lvl3pPr marL="457200" indent="0">
              <a:lnSpc>
                <a:spcPct val="110000"/>
              </a:lnSpc>
              <a:buNone/>
              <a:defRPr sz="3200" b="1" cap="none" spc="100" baseline="0">
                <a:latin typeface="+mj-lt"/>
              </a:defRPr>
            </a:lvl3pPr>
            <a:lvl4pPr marL="685800" indent="0">
              <a:lnSpc>
                <a:spcPct val="110000"/>
              </a:lnSpc>
              <a:buNone/>
              <a:defRPr sz="2800" b="1" cap="none" spc="100" baseline="0">
                <a:latin typeface="+mj-lt"/>
              </a:defRPr>
            </a:lvl4pPr>
            <a:lvl5pPr marL="914400" indent="0">
              <a:lnSpc>
                <a:spcPct val="110000"/>
              </a:lnSpc>
              <a:buNone/>
              <a:defRPr sz="2400" b="1" cap="none" spc="100" baseline="0">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154D5DB-B0AB-4B30-B4E2-CD0D5A147634}" type="datetime2">
              <a:rPr lang="en-US" smtClean="0"/>
              <a:t>Friday, August 15, 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‹Nº›</a:t>
            </a:fld>
            <a:endParaRPr lang="en-US"/>
          </a:p>
        </p:txBody>
      </p:sp>
    </p:spTree>
    <p:extLst>
      <p:ext uri="{BB962C8B-B14F-4D97-AF65-F5344CB8AC3E}">
        <p14:creationId xmlns:p14="http://schemas.microsoft.com/office/powerpoint/2010/main" val="24339459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C6A6A9-A341-BF9D-FA80-3868D42AC72B}"/>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59BFB5-5C25-0FCB-27C7-A478767CACAC}"/>
              </a:ext>
            </a:extLst>
          </p:cNvPr>
          <p:cNvSpPr/>
          <p:nvPr/>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B5F22C-2988-B6EC-AA0B-D03BCA1A0B45}"/>
              </a:ext>
            </a:extLst>
          </p:cNvPr>
          <p:cNvSpPr/>
          <p:nvPr/>
        </p:nvSpPr>
        <p:spPr>
          <a:xfrm rot="10800000" flipH="1">
            <a:off x="1009651" y="4853253"/>
            <a:ext cx="10172700" cy="976045"/>
          </a:xfrm>
          <a:prstGeom prst="rect">
            <a:avLst/>
          </a:prstGeom>
          <a:gradFill>
            <a:gsLst>
              <a:gs pos="0">
                <a:srgbClr val="FE4A00">
                  <a:alpha val="66667"/>
                </a:srgbClr>
              </a:gs>
              <a:gs pos="100000">
                <a:srgbClr val="9C2C97"/>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F509EC5E-5DB0-5907-06E8-B18F1AE29144}"/>
              </a:ext>
            </a:extLst>
          </p:cNvPr>
          <p:cNvSpPr/>
          <p:nvPr/>
        </p:nvSpPr>
        <p:spPr>
          <a:xfrm flipH="1">
            <a:off x="1009648" y="4853256"/>
            <a:ext cx="7105652" cy="976043"/>
          </a:xfrm>
          <a:prstGeom prst="rect">
            <a:avLst/>
          </a:prstGeom>
          <a:gradFill>
            <a:gsLst>
              <a:gs pos="0">
                <a:srgbClr val="FF6753">
                  <a:alpha val="0"/>
                </a:srgbClr>
              </a:gs>
              <a:gs pos="99000">
                <a:srgbClr val="D6002E">
                  <a:alpha val="44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E11148C-8DD9-6154-C68C-8F67AD965837}"/>
              </a:ext>
            </a:extLst>
          </p:cNvPr>
          <p:cNvSpPr>
            <a:spLocks noGrp="1"/>
          </p:cNvSpPr>
          <p:nvPr>
            <p:ph type="title" hasCustomPrompt="1"/>
          </p:nvPr>
        </p:nvSpPr>
        <p:spPr>
          <a:xfrm>
            <a:off x="1499616" y="5020056"/>
            <a:ext cx="9198864" cy="649224"/>
          </a:xfrm>
        </p:spPr>
        <p:txBody>
          <a:bodyPr anchor="ctr">
            <a:normAutofit/>
          </a:bodyPr>
          <a:lstStyle>
            <a:lvl1pPr algn="ctr">
              <a:lnSpc>
                <a:spcPct val="120000"/>
              </a:lnSpc>
              <a:defRPr sz="1600" b="1" cap="all" spc="400" baseline="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664F8300-91F9-3B16-1D97-7082381C6AB9}"/>
              </a:ext>
            </a:extLst>
          </p:cNvPr>
          <p:cNvSpPr>
            <a:spLocks noGrp="1"/>
          </p:cNvSpPr>
          <p:nvPr>
            <p:ph sz="quarter" idx="13" hasCustomPrompt="1"/>
          </p:nvPr>
        </p:nvSpPr>
        <p:spPr>
          <a:xfrm>
            <a:off x="2020824" y="1737360"/>
            <a:ext cx="8156448" cy="2569464"/>
          </a:xfrm>
        </p:spPr>
        <p:txBody>
          <a:bodyPr anchor="ctr">
            <a:normAutofit/>
          </a:bodyPr>
          <a:lstStyle>
            <a:lvl1pPr marL="0" indent="0" algn="ctr">
              <a:lnSpc>
                <a:spcPct val="110000"/>
              </a:lnSpc>
              <a:buNone/>
              <a:defRPr sz="3500">
                <a:latin typeface="+mj-lt"/>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dirty="0"/>
              <a:t>Click to edit Quote</a:t>
            </a:r>
          </a:p>
        </p:txBody>
      </p:sp>
      <p:sp>
        <p:nvSpPr>
          <p:cNvPr id="12" name="Date Placeholder 11">
            <a:extLst>
              <a:ext uri="{FF2B5EF4-FFF2-40B4-BE49-F238E27FC236}">
                <a16:creationId xmlns:a16="http://schemas.microsoft.com/office/drawing/2014/main" id="{D18FECD6-59B2-0E39-163B-DB3FB28DD902}"/>
              </a:ext>
            </a:extLst>
          </p:cNvPr>
          <p:cNvSpPr>
            <a:spLocks noGrp="1"/>
          </p:cNvSpPr>
          <p:nvPr>
            <p:ph type="dt" sz="half" idx="14"/>
          </p:nvPr>
        </p:nvSpPr>
        <p:spPr/>
        <p:txBody>
          <a:bodyPr/>
          <a:lstStyle>
            <a:lvl1pPr>
              <a:defRPr>
                <a:solidFill>
                  <a:schemeClr val="tx1"/>
                </a:solidFill>
              </a:defRPr>
            </a:lvl1pPr>
          </a:lstStyle>
          <a:p>
            <a:fld id="{D579EA1B-07C3-4F43-B7BA-72BA44EE9757}" type="datetime2">
              <a:rPr lang="en-US" smtClean="0"/>
              <a:t>Friday, August 15, 2025</a:t>
            </a:fld>
            <a:endParaRPr lang="en-US" dirty="0"/>
          </a:p>
        </p:txBody>
      </p:sp>
      <p:sp>
        <p:nvSpPr>
          <p:cNvPr id="13" name="Footer Placeholder 12">
            <a:extLst>
              <a:ext uri="{FF2B5EF4-FFF2-40B4-BE49-F238E27FC236}">
                <a16:creationId xmlns:a16="http://schemas.microsoft.com/office/drawing/2014/main" id="{A98F5A93-8140-CBD8-D340-993817719AED}"/>
              </a:ext>
            </a:extLst>
          </p:cNvPr>
          <p:cNvSpPr>
            <a:spLocks noGrp="1"/>
          </p:cNvSpPr>
          <p:nvPr>
            <p:ph type="ftr" sz="quarter" idx="15"/>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1EF16B6F-7839-1AC1-F1B6-E5DD5CB264B2}"/>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42696956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F513F4-C880-287E-B00A-BD9B413CBEEB}"/>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4" name="Rectangle 3">
            <a:extLst>
              <a:ext uri="{FF2B5EF4-FFF2-40B4-BE49-F238E27FC236}">
                <a16:creationId xmlns:a16="http://schemas.microsoft.com/office/drawing/2014/main" id="{9B08A6AB-C3A8-7501-6BC6-83CFA6C0F9A3}"/>
              </a:ext>
            </a:extLst>
          </p:cNvPr>
          <p:cNvSpPr/>
          <p:nvPr/>
        </p:nvSpPr>
        <p:spPr>
          <a:xfrm>
            <a:off x="1009651" y="1028698"/>
            <a:ext cx="10172706" cy="480060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3F9668-0C20-D45C-536B-66FBB7F30C45}"/>
              </a:ext>
            </a:extLst>
          </p:cNvPr>
          <p:cNvSpPr/>
          <p:nvPr/>
        </p:nvSpPr>
        <p:spPr>
          <a:xfrm flipH="1">
            <a:off x="1009649" y="1028699"/>
            <a:ext cx="10174534" cy="4800598"/>
          </a:xfrm>
          <a:prstGeom prst="rect">
            <a:avLst/>
          </a:prstGeom>
          <a:gradFill>
            <a:gsLst>
              <a:gs pos="9000">
                <a:srgbClr val="FF9265"/>
              </a:gs>
              <a:gs pos="95000">
                <a:srgbClr val="DA002F">
                  <a:alpha val="79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C2C855-B15C-090B-5493-3D36B8A52654}"/>
              </a:ext>
            </a:extLst>
          </p:cNvPr>
          <p:cNvSpPr/>
          <p:nvPr/>
        </p:nvSpPr>
        <p:spPr>
          <a:xfrm rot="10800000" flipH="1">
            <a:off x="1005991" y="4421079"/>
            <a:ext cx="10176358" cy="1408215"/>
          </a:xfrm>
          <a:prstGeom prst="rect">
            <a:avLst/>
          </a:prstGeom>
          <a:gradFill>
            <a:gsLst>
              <a:gs pos="26000">
                <a:srgbClr val="BA0267">
                  <a:alpha val="0"/>
                </a:srgbClr>
              </a:gs>
              <a:gs pos="95000">
                <a:srgbClr val="9B3597">
                  <a:alpha val="62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981CB20-1010-8C73-0086-CAB904E4B99D}"/>
              </a:ext>
            </a:extLst>
          </p:cNvPr>
          <p:cNvSpPr/>
          <p:nvPr/>
        </p:nvSpPr>
        <p:spPr>
          <a:xfrm rot="5400000" flipH="1">
            <a:off x="3568444" y="-1531928"/>
            <a:ext cx="4800598" cy="9921854"/>
          </a:xfrm>
          <a:prstGeom prst="rect">
            <a:avLst/>
          </a:prstGeom>
          <a:gradFill>
            <a:gsLst>
              <a:gs pos="22000">
                <a:srgbClr val="A60296">
                  <a:alpha val="49000"/>
                </a:srgbClr>
              </a:gs>
              <a:gs pos="99000">
                <a:srgbClr val="DA002F">
                  <a:alpha val="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1148C-8DD9-6154-C68C-8F67AD965837}"/>
              </a:ext>
            </a:extLst>
          </p:cNvPr>
          <p:cNvSpPr>
            <a:spLocks noGrp="1"/>
          </p:cNvSpPr>
          <p:nvPr>
            <p:ph type="title" hasCustomPrompt="1"/>
          </p:nvPr>
        </p:nvSpPr>
        <p:spPr>
          <a:xfrm>
            <a:off x="1792224" y="4736592"/>
            <a:ext cx="8349303" cy="795528"/>
          </a:xfrm>
        </p:spPr>
        <p:txBody>
          <a:bodyPr vert="horz" lIns="91440" tIns="45720" rIns="91440" bIns="45720" rtlCol="0" anchor="ctr">
            <a:normAutofit/>
          </a:bodyPr>
          <a:lstStyle>
            <a:lvl1pPr>
              <a:lnSpc>
                <a:spcPct val="120000"/>
              </a:lnSpc>
              <a:defRPr lang="en-US" sz="2200" cap="all" spc="400" baseline="0" dirty="0">
                <a:solidFill>
                  <a:schemeClr val="bg1"/>
                </a:solidFill>
              </a:defRPr>
            </a:lvl1pPr>
          </a:lstStyle>
          <a:p>
            <a:pPr lvl="0"/>
            <a:r>
              <a:rPr lang="en-US" dirty="0"/>
              <a:t>Quote Author</a:t>
            </a:r>
          </a:p>
        </p:txBody>
      </p:sp>
      <p:sp>
        <p:nvSpPr>
          <p:cNvPr id="7" name="Content Placeholder 6">
            <a:extLst>
              <a:ext uri="{FF2B5EF4-FFF2-40B4-BE49-F238E27FC236}">
                <a16:creationId xmlns:a16="http://schemas.microsoft.com/office/drawing/2014/main" id="{664F8300-91F9-3B16-1D97-7082381C6AB9}"/>
              </a:ext>
            </a:extLst>
          </p:cNvPr>
          <p:cNvSpPr>
            <a:spLocks noGrp="1"/>
          </p:cNvSpPr>
          <p:nvPr>
            <p:ph sz="quarter" idx="13" hasCustomPrompt="1"/>
          </p:nvPr>
        </p:nvSpPr>
        <p:spPr>
          <a:xfrm>
            <a:off x="1655064" y="1481328"/>
            <a:ext cx="8001000" cy="2752344"/>
          </a:xfrm>
        </p:spPr>
        <p:txBody>
          <a:bodyPr vert="horz" lIns="91440" tIns="45720" rIns="91440" bIns="45720" rtlCol="0" anchor="ctr">
            <a:normAutofit/>
          </a:bodyPr>
          <a:lstStyle>
            <a:lvl1pPr marL="128016" indent="-137160">
              <a:lnSpc>
                <a:spcPct val="110000"/>
              </a:lnSpc>
              <a:buNone/>
              <a:defRPr lang="en-US" sz="3200" dirty="0">
                <a:solidFill>
                  <a:schemeClr val="bg1"/>
                </a:solidFill>
                <a:latin typeface="+mj-lt"/>
              </a:defRPr>
            </a:lvl1pPr>
          </a:lstStyle>
          <a:p>
            <a:pPr lvl="0"/>
            <a:r>
              <a:rPr lang="en-US" dirty="0"/>
              <a:t>Click to edit Quote</a:t>
            </a:r>
          </a:p>
        </p:txBody>
      </p:sp>
      <p:sp>
        <p:nvSpPr>
          <p:cNvPr id="12" name="Date Placeholder 11">
            <a:extLst>
              <a:ext uri="{FF2B5EF4-FFF2-40B4-BE49-F238E27FC236}">
                <a16:creationId xmlns:a16="http://schemas.microsoft.com/office/drawing/2014/main" id="{D18FECD6-59B2-0E39-163B-DB3FB28DD902}"/>
              </a:ext>
            </a:extLst>
          </p:cNvPr>
          <p:cNvSpPr>
            <a:spLocks noGrp="1"/>
          </p:cNvSpPr>
          <p:nvPr>
            <p:ph type="dt" sz="half" idx="14"/>
          </p:nvPr>
        </p:nvSpPr>
        <p:spPr/>
        <p:txBody>
          <a:bodyPr/>
          <a:lstStyle>
            <a:lvl1pPr>
              <a:defRPr>
                <a:solidFill>
                  <a:schemeClr val="tx1"/>
                </a:solidFill>
              </a:defRPr>
            </a:lvl1pPr>
          </a:lstStyle>
          <a:p>
            <a:fld id="{B7C3807E-EE2A-4FC6-9EE1-019AAE762D48}" type="datetime2">
              <a:rPr lang="en-US" smtClean="0"/>
              <a:t>Friday, August 15, 2025</a:t>
            </a:fld>
            <a:endParaRPr lang="en-US" dirty="0"/>
          </a:p>
        </p:txBody>
      </p:sp>
      <p:sp>
        <p:nvSpPr>
          <p:cNvPr id="13" name="Footer Placeholder 12">
            <a:extLst>
              <a:ext uri="{FF2B5EF4-FFF2-40B4-BE49-F238E27FC236}">
                <a16:creationId xmlns:a16="http://schemas.microsoft.com/office/drawing/2014/main" id="{A98F5A93-8140-CBD8-D340-993817719AED}"/>
              </a:ext>
            </a:extLst>
          </p:cNvPr>
          <p:cNvSpPr>
            <a:spLocks noGrp="1"/>
          </p:cNvSpPr>
          <p:nvPr>
            <p:ph type="ftr" sz="quarter" idx="15"/>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1EF16B6F-7839-1AC1-F1B6-E5DD5CB264B2}"/>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427217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2DD7BB-25B8-B7A3-8E13-EDE8E1090689}"/>
              </a:ext>
            </a:extLst>
          </p:cNvPr>
          <p:cNvSpPr/>
          <p:nvPr/>
        </p:nvSpPr>
        <p:spPr>
          <a:xfrm rot="10800000" flipH="1">
            <a:off x="0" y="0"/>
            <a:ext cx="6096000" cy="6868461"/>
          </a:xfrm>
          <a:prstGeom prst="rect">
            <a:avLst/>
          </a:prstGeom>
          <a:gradFill>
            <a:gsLst>
              <a:gs pos="0">
                <a:srgbClr val="FE4A00">
                  <a:alpha val="65882"/>
                </a:srgbClr>
              </a:gs>
              <a:gs pos="100000">
                <a:srgbClr val="A6025C"/>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FB6C05D2-D53F-950D-185E-08B200EEFEB9}"/>
              </a:ext>
            </a:extLst>
          </p:cNvPr>
          <p:cNvSpPr/>
          <p:nvPr/>
        </p:nvSpPr>
        <p:spPr>
          <a:xfrm rot="10800000" flipH="1">
            <a:off x="-18287" y="4582455"/>
            <a:ext cx="6114286" cy="2275539"/>
          </a:xfrm>
          <a:prstGeom prst="rect">
            <a:avLst/>
          </a:prstGeom>
          <a:gradFill>
            <a:gsLst>
              <a:gs pos="0">
                <a:srgbClr val="DA002F">
                  <a:alpha val="0"/>
                </a:srgbClr>
              </a:gs>
              <a:gs pos="99000">
                <a:srgbClr val="92248E">
                  <a:alpha val="2666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BC0AF5C2-3AA9-7510-308E-9D21678F7EFC}"/>
              </a:ext>
            </a:extLst>
          </p:cNvPr>
          <p:cNvSpPr/>
          <p:nvPr/>
        </p:nvSpPr>
        <p:spPr>
          <a:xfrm rot="5400000" flipH="1">
            <a:off x="-148955" y="532365"/>
            <a:ext cx="6878924" cy="5814190"/>
          </a:xfrm>
          <a:prstGeom prst="rect">
            <a:avLst/>
          </a:prstGeom>
          <a:gradFill>
            <a:gsLst>
              <a:gs pos="0">
                <a:srgbClr val="FE4A00">
                  <a:alpha val="0"/>
                </a:srgbClr>
              </a:gs>
              <a:gs pos="100000">
                <a:srgbClr val="A60296">
                  <a:alpha val="38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a:extLst>
              <a:ext uri="{FF2B5EF4-FFF2-40B4-BE49-F238E27FC236}">
                <a16:creationId xmlns:a16="http://schemas.microsoft.com/office/drawing/2014/main" id="{13D13448-08C3-4231-6CCA-F17E4C608199}"/>
              </a:ext>
            </a:extLst>
          </p:cNvPr>
          <p:cNvSpPr/>
          <p:nvPr/>
        </p:nvSpPr>
        <p:spPr>
          <a:xfrm rot="10800000">
            <a:off x="949046" y="1319084"/>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941832"/>
            <a:ext cx="4626864" cy="3209544"/>
          </a:xfrm>
        </p:spPr>
        <p:txBody>
          <a:bodyPr vert="horz" lIns="91440" tIns="45720" rIns="91440" bIns="45720" rtlCol="0" anchor="b">
            <a:normAutofit/>
          </a:bodyPr>
          <a:lstStyle>
            <a:lvl1pPr>
              <a:defRPr lang="en-US" sz="3600" cap="all" spc="700" baseline="0" dirty="0">
                <a:solidFill>
                  <a:schemeClr val="bg1"/>
                </a:solidFill>
              </a:defRPr>
            </a:lvl1pPr>
          </a:lstStyle>
          <a:p>
            <a:pPr lvl="0">
              <a:lnSpc>
                <a:spcPct val="110000"/>
              </a:lnSpc>
            </a:pPr>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4626864" cy="1453896"/>
          </a:xfrm>
        </p:spPr>
        <p:txBody>
          <a:bodyPr vert="horz" lIns="91440" tIns="45720" rIns="91440" bIns="45720" rtlCol="0" anchor="ctr">
            <a:normAutofit/>
          </a:bodyPr>
          <a:lstStyle>
            <a:lvl1pPr marL="0" indent="0">
              <a:buNone/>
              <a:defRPr lang="en-US" cap="all" spc="400" baseline="0" dirty="0">
                <a:solidFill>
                  <a:schemeClr val="bg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31520" y="6455664"/>
            <a:ext cx="4096512" cy="365760"/>
          </a:xfrm>
        </p:spPr>
        <p:txBody>
          <a:bodyPr/>
          <a:lstStyle>
            <a:lvl1pPr algn="l">
              <a:defRPr>
                <a:solidFill>
                  <a:schemeClr val="bg1"/>
                </a:solidFill>
              </a:defRPr>
            </a:lvl1pPr>
          </a:lstStyle>
          <a:p>
            <a:fld id="{F2D689D1-54B3-41D9-B112-32329B9B3CC6}" type="datetime2">
              <a:rPr lang="en-US" smtClean="0"/>
              <a:t>Friday, August 15, 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4809744" y="6455664"/>
            <a:ext cx="548640" cy="365760"/>
          </a:xfrm>
        </p:spPr>
        <p:txBody>
          <a:bodyPr/>
          <a:lstStyle>
            <a:lvl1pPr>
              <a:defRPr>
                <a:solidFill>
                  <a:schemeClr val="bg1"/>
                </a:solidFill>
              </a:defRPr>
            </a:lvl1pPr>
          </a:lstStyle>
          <a:p>
            <a:fld id="{CC057153-B650-4DEB-B370-79DDCFDCE934}" type="slidenum">
              <a:rPr lang="en-US" smtClean="0"/>
              <a:pPr/>
              <a:t>‹Nº›</a:t>
            </a:fld>
            <a:endParaRPr lang="en-US"/>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hasCustomPrompt="1"/>
          </p:nvPr>
        </p:nvSpPr>
        <p:spPr>
          <a:xfrm>
            <a:off x="6092952" y="0"/>
            <a:ext cx="6099048" cy="6858000"/>
          </a:xfrm>
          <a:blipFill>
            <a:blip r:embed="rId2">
              <a:alphaModFix amt="70000"/>
            </a:blip>
            <a:stretch>
              <a:fillRect/>
            </a:stretch>
          </a:blipFill>
        </p:spPr>
        <p:txBody>
          <a:bodyPr/>
          <a:lstStyle>
            <a:lvl1pPr marL="0" indent="0">
              <a:buNone/>
              <a:defRPr/>
            </a:lvl1pPr>
          </a:lstStyle>
          <a:p>
            <a:r>
              <a:rPr lang="en-US" dirty="0"/>
              <a:t>.</a:t>
            </a:r>
          </a:p>
        </p:txBody>
      </p:sp>
    </p:spTree>
    <p:extLst>
      <p:ext uri="{BB962C8B-B14F-4D97-AF65-F5344CB8AC3E}">
        <p14:creationId xmlns:p14="http://schemas.microsoft.com/office/powerpoint/2010/main" val="26667171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9A9201-705F-55B6-3F46-D68411A32E2A}"/>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4BBA50-2898-3426-D749-CD2833395810}"/>
              </a:ext>
            </a:extLst>
          </p:cNvPr>
          <p:cNvSpPr/>
          <p:nvPr/>
        </p:nvSpPr>
        <p:spPr>
          <a:xfrm>
            <a:off x="1009651" y="1028701"/>
            <a:ext cx="10172700" cy="4800598"/>
          </a:xfrm>
          <a:prstGeom prst="rect">
            <a:avLst/>
          </a:prstGeom>
          <a:solidFill>
            <a:srgbClr val="FFFFFF"/>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6BEDF5-EA71-E3BD-29EA-A8A58B1227EE}"/>
              </a:ext>
            </a:extLst>
          </p:cNvPr>
          <p:cNvSpPr/>
          <p:nvPr/>
        </p:nvSpPr>
        <p:spPr>
          <a:xfrm flipH="1">
            <a:off x="8115303" y="1028698"/>
            <a:ext cx="3086100" cy="4800599"/>
          </a:xfrm>
          <a:prstGeom prst="rect">
            <a:avLst/>
          </a:prstGeom>
          <a:gradFill>
            <a:gsLst>
              <a:gs pos="0">
                <a:srgbClr val="FE4A00">
                  <a:alpha val="81000"/>
                </a:srgbClr>
              </a:gs>
              <a:gs pos="100000">
                <a:srgbClr val="9C2C97"/>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2ABA6F75-CEBF-CDAC-9F4B-3C794F813211}"/>
              </a:ext>
            </a:extLst>
          </p:cNvPr>
          <p:cNvSpPr/>
          <p:nvPr/>
        </p:nvSpPr>
        <p:spPr>
          <a:xfrm rot="10800000" flipH="1">
            <a:off x="8124832" y="1028696"/>
            <a:ext cx="3076572" cy="3584648"/>
          </a:xfrm>
          <a:prstGeom prst="rect">
            <a:avLst/>
          </a:prstGeom>
          <a:gradFill>
            <a:gsLst>
              <a:gs pos="0">
                <a:srgbClr val="FF6753">
                  <a:alpha val="0"/>
                </a:srgbClr>
              </a:gs>
              <a:gs pos="99000">
                <a:srgbClr val="D6002E">
                  <a:alpha val="4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E11148C-8DD9-6154-C68C-8F67AD965837}"/>
              </a:ext>
            </a:extLst>
          </p:cNvPr>
          <p:cNvSpPr>
            <a:spLocks noGrp="1"/>
          </p:cNvSpPr>
          <p:nvPr>
            <p:ph type="title" hasCustomPrompt="1"/>
          </p:nvPr>
        </p:nvSpPr>
        <p:spPr>
          <a:xfrm>
            <a:off x="8531352" y="1792224"/>
            <a:ext cx="2322576" cy="3465576"/>
          </a:xfrm>
        </p:spPr>
        <p:txBody>
          <a:bodyPr anchor="ctr">
            <a:normAutofit/>
          </a:bodyPr>
          <a:lstStyle>
            <a:lvl1pPr algn="ctr">
              <a:lnSpc>
                <a:spcPct val="120000"/>
              </a:lnSpc>
              <a:defRPr sz="1600" b="0" cap="all" spc="400" baseline="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664F8300-91F9-3B16-1D97-7082381C6AB9}"/>
              </a:ext>
            </a:extLst>
          </p:cNvPr>
          <p:cNvSpPr>
            <a:spLocks noGrp="1"/>
          </p:cNvSpPr>
          <p:nvPr>
            <p:ph sz="quarter" idx="13" hasCustomPrompt="1"/>
          </p:nvPr>
        </p:nvSpPr>
        <p:spPr>
          <a:xfrm>
            <a:off x="1737360" y="1399032"/>
            <a:ext cx="5751576" cy="4041648"/>
          </a:xfrm>
        </p:spPr>
        <p:txBody>
          <a:bodyPr vert="horz" lIns="91440" tIns="45720" rIns="91440" bIns="45720" rtlCol="0" anchor="ctr">
            <a:normAutofit/>
          </a:bodyPr>
          <a:lstStyle>
            <a:lvl1pPr marL="182880" indent="-182880">
              <a:lnSpc>
                <a:spcPct val="110000"/>
              </a:lnSpc>
              <a:spcBef>
                <a:spcPts val="0"/>
              </a:spcBef>
              <a:buNone/>
              <a:defRPr lang="en-US" sz="3400" b="1" dirty="0">
                <a:latin typeface="+mj-lt"/>
              </a:defRPr>
            </a:lvl1pPr>
          </a:lstStyle>
          <a:p>
            <a:pPr lvl="0"/>
            <a:r>
              <a:rPr lang="en-US" dirty="0"/>
              <a:t>Click to edit Quote</a:t>
            </a:r>
          </a:p>
        </p:txBody>
      </p:sp>
      <p:sp>
        <p:nvSpPr>
          <p:cNvPr id="12" name="Date Placeholder 11">
            <a:extLst>
              <a:ext uri="{FF2B5EF4-FFF2-40B4-BE49-F238E27FC236}">
                <a16:creationId xmlns:a16="http://schemas.microsoft.com/office/drawing/2014/main" id="{D18FECD6-59B2-0E39-163B-DB3FB28DD902}"/>
              </a:ext>
            </a:extLst>
          </p:cNvPr>
          <p:cNvSpPr>
            <a:spLocks noGrp="1"/>
          </p:cNvSpPr>
          <p:nvPr>
            <p:ph type="dt" sz="half" idx="14"/>
          </p:nvPr>
        </p:nvSpPr>
        <p:spPr/>
        <p:txBody>
          <a:bodyPr/>
          <a:lstStyle>
            <a:lvl1pPr>
              <a:defRPr>
                <a:solidFill>
                  <a:schemeClr val="tx1"/>
                </a:solidFill>
              </a:defRPr>
            </a:lvl1pPr>
          </a:lstStyle>
          <a:p>
            <a:fld id="{993F7370-1EC1-45B2-A4ED-6E75D0D33CB2}" type="datetime2">
              <a:rPr lang="en-US" smtClean="0"/>
              <a:t>Friday, August 15, 2025</a:t>
            </a:fld>
            <a:endParaRPr lang="en-US" dirty="0"/>
          </a:p>
        </p:txBody>
      </p:sp>
      <p:sp>
        <p:nvSpPr>
          <p:cNvPr id="13" name="Footer Placeholder 12">
            <a:extLst>
              <a:ext uri="{FF2B5EF4-FFF2-40B4-BE49-F238E27FC236}">
                <a16:creationId xmlns:a16="http://schemas.microsoft.com/office/drawing/2014/main" id="{A98F5A93-8140-CBD8-D340-993817719AED}"/>
              </a:ext>
            </a:extLst>
          </p:cNvPr>
          <p:cNvSpPr>
            <a:spLocks noGrp="1"/>
          </p:cNvSpPr>
          <p:nvPr>
            <p:ph type="ftr" sz="quarter" idx="15"/>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1EF16B6F-7839-1AC1-F1B6-E5DD5CB264B2}"/>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8026304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1" y="294248"/>
            <a:ext cx="10844784" cy="958480"/>
          </a:xfrm>
        </p:spPr>
        <p:txBody>
          <a:body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731521"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501384"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4DB88F3-C7E5-4A3A-8622-BE18DF2C9CD0}" type="datetime2">
              <a:rPr lang="en-US" smtClean="0"/>
              <a:t>Friday, August 15, 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3134067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731520" y="292608"/>
            <a:ext cx="10844784" cy="960120"/>
          </a:xfrm>
        </p:spPr>
        <p:txBody>
          <a:bodyPr/>
          <a:lstStyle/>
          <a:p>
            <a:r>
              <a:rPr lang="en-US" dirty="0"/>
              <a:t>Click to edit Master title style</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3107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731520"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138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500622"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8B58457-C0B1-48D7-AA49-8444851E001C}" type="datetime2">
              <a:rPr lang="en-US" smtClean="0"/>
              <a:t>Friday, August 15, 2025</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42503218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31520" y="292608"/>
            <a:ext cx="9985248" cy="96012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5E425F8A-070F-4C2E-8BEF-7769438DDE34}" type="datetime2">
              <a:rPr lang="en-US" smtClean="0"/>
              <a:t>Friday, August 15, 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5714862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682FA0DE-C1EF-4C95-BCFB-EDA7D552732F}" type="datetime2">
              <a:rPr lang="en-US" smtClean="0"/>
              <a:t>Friday, August 15, 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2075417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31520" y="553616"/>
            <a:ext cx="3595634" cy="1757505"/>
          </a:xfrm>
        </p:spPr>
        <p:txBody>
          <a:bodyPr anchor="t">
            <a:normAutofit/>
          </a:bodyPr>
          <a:lstStyle>
            <a:lvl1pPr>
              <a:defRPr sz="2800"/>
            </a:lvl1pPr>
          </a:lstStyle>
          <a:p>
            <a:r>
              <a:rPr lang="en-US" dirty="0"/>
              <a:t>Click to edit Master title style</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31520"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39309"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62CA9131-97A4-4253-BF80-685917177C53}" type="datetime2">
              <a:rPr lang="en-US" smtClean="0"/>
              <a:t>Friday, August 15, 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26756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31520" y="557784"/>
            <a:ext cx="3713996" cy="2212313"/>
          </a:xfrm>
        </p:spPr>
        <p:txBody>
          <a:bodyPr anchor="t">
            <a:normAutofit/>
          </a:bodyPr>
          <a:lstStyle>
            <a:lvl1pPr>
              <a:defRPr sz="3200"/>
            </a:lvl1pPr>
          </a:lstStyle>
          <a:p>
            <a:r>
              <a:rPr lang="en-US" dirty="0"/>
              <a:t>Click to edit Master title style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731520" y="2826137"/>
            <a:ext cx="3310128" cy="3153877"/>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Picture Placeholder 8">
            <a:extLst>
              <a:ext uri="{FF2B5EF4-FFF2-40B4-BE49-F238E27FC236}">
                <a16:creationId xmlns:a16="http://schemas.microsoft.com/office/drawing/2014/main" id="{6E5A5D34-8853-9D0F-8F1B-90E5CC5A7D5F}"/>
              </a:ext>
            </a:extLst>
          </p:cNvPr>
          <p:cNvSpPr>
            <a:spLocks noGrp="1"/>
          </p:cNvSpPr>
          <p:nvPr>
            <p:ph type="pic" sz="quarter" idx="13" hasCustomPrompt="1"/>
          </p:nvPr>
        </p:nvSpPr>
        <p:spPr>
          <a:xfrm>
            <a:off x="5421313" y="603504"/>
            <a:ext cx="6154737" cy="5376510"/>
          </a:xfrm>
          <a:blipFill>
            <a:blip r:embed="rId2">
              <a:alphaModFix amt="70000"/>
            </a:blip>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A2EAB38C-EAAD-4752-A6B6-9F33A31C7FA1}" type="datetime2">
              <a:rPr lang="en-US" smtClean="0"/>
              <a:t>Friday, August 15, 2025</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8511475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0E46A2F-19F0-DFCD-9CE3-04C79F793D8F}"/>
              </a:ext>
            </a:extLst>
          </p:cNvPr>
          <p:cNvSpPr/>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7" name="Rectangle 6">
            <a:extLst>
              <a:ext uri="{FF2B5EF4-FFF2-40B4-BE49-F238E27FC236}">
                <a16:creationId xmlns:a16="http://schemas.microsoft.com/office/drawing/2014/main" id="{C51DC8D0-ECB3-9C81-4ADA-D2C30B00B146}"/>
              </a:ext>
            </a:extLst>
          </p:cNvPr>
          <p:cNvSpPr/>
          <p:nvPr/>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A9673D-65B2-D6C4-C53F-8652E7E8A8A2}"/>
              </a:ext>
            </a:extLst>
          </p:cNvPr>
          <p:cNvSpPr/>
          <p:nvPr/>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2E07E3-56CC-285D-C461-695C95F6ECD4}"/>
              </a:ext>
            </a:extLst>
          </p:cNvPr>
          <p:cNvSpPr/>
          <p:nvPr/>
        </p:nvSpPr>
        <p:spPr>
          <a:xfrm rot="10800000">
            <a:off x="8115300" y="-1"/>
            <a:ext cx="4076700" cy="3200400"/>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013C450-5422-C684-DC49-499D1A1B957B}"/>
              </a:ext>
            </a:extLst>
          </p:cNvPr>
          <p:cNvSpPr/>
          <p:nvPr/>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10881360" cy="1728216"/>
          </a:xfrm>
        </p:spPr>
        <p:txBody>
          <a:bodyPr anchor="b">
            <a:normAutofit/>
          </a:bodyPr>
          <a:lstStyle>
            <a:lvl1pPr>
              <a:defRPr sz="6000">
                <a:solidFill>
                  <a:schemeClr val="bg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731520" y="3657600"/>
            <a:ext cx="10881360"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770D6DD4-D4A4-4FD2-90EE-29743B49734D}" type="datetime2">
              <a:rPr lang="en-US" smtClean="0"/>
              <a:t>Friday, August 15, 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881503946"/>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875154-47EA-9315-F160-02DA5541D650}"/>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9617130E-6216-789E-BE08-6D1E3E75622B}"/>
              </a:ext>
            </a:extLst>
          </p:cNvPr>
          <p:cNvSpPr/>
          <p:nvPr/>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499983-7B9C-7C3D-25C2-1715A4226DE4}"/>
              </a:ext>
            </a:extLst>
          </p:cNvPr>
          <p:cNvSpPr/>
          <p:nvPr/>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492B90-6109-F01B-1ABB-6BED7A1F1389}"/>
              </a:ext>
            </a:extLst>
          </p:cNvPr>
          <p:cNvSpPr/>
          <p:nvPr/>
        </p:nvSpPr>
        <p:spPr>
          <a:xfrm rot="10800000">
            <a:off x="8115300" y="-5"/>
            <a:ext cx="4076700" cy="3200404"/>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8F1BDFB-261A-F796-17BC-584DAB2E77B1}"/>
              </a:ext>
            </a:extLst>
          </p:cNvPr>
          <p:cNvSpPr/>
          <p:nvPr/>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9994392" cy="1728216"/>
          </a:xfrm>
        </p:spPr>
        <p:txBody>
          <a:bodyPr anchor="b">
            <a:normAutofit/>
          </a:bodyPr>
          <a:lstStyle>
            <a:lvl1pPr>
              <a:defRPr sz="6000">
                <a:solidFill>
                  <a:schemeClr val="bg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31520" y="3931920"/>
            <a:ext cx="9994392" cy="1806728"/>
          </a:xfrm>
        </p:spPr>
        <p:txBody>
          <a:bodyPr vert="horz" lIns="91440" tIns="45720" rIns="91440" bIns="45720" rtlCol="0">
            <a:normAutofit/>
          </a:bodyPr>
          <a:lstStyle>
            <a:lvl1pPr marL="0" indent="0">
              <a:buNone/>
              <a:defRPr lang="en-US" sz="2400" dirty="0"/>
            </a:lvl1pPr>
            <a:lvl2pPr marL="228600" indent="0">
              <a:buNone/>
              <a:defRPr lang="en-US" sz="2000" dirty="0"/>
            </a:lvl2pPr>
            <a:lvl3pPr marL="457200" indent="0">
              <a:buNone/>
              <a:defRPr lang="en-US" sz="1800" dirty="0"/>
            </a:lvl3pPr>
            <a:lvl4pPr marL="685800" indent="0">
              <a:buNone/>
              <a:defRPr lang="en-US" sz="16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D7812B7D-2375-41E3-8CF6-637C0157FD6F}" type="datetime2">
              <a:rPr lang="en-US" smtClean="0"/>
              <a:t>Friday, August 15, 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42698423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58E3E8-0931-8EEE-FF77-1C25EBBE79AA}"/>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CE0C29-D9B0-E434-079F-9F0C40DF20EC}"/>
              </a:ext>
            </a:extLst>
          </p:cNvPr>
          <p:cNvSpPr/>
          <p:nvPr/>
        </p:nvSpPr>
        <p:spPr>
          <a:xfrm rot="5400000" flipH="1">
            <a:off x="-1399562" y="1399556"/>
            <a:ext cx="6875820" cy="4076703"/>
          </a:xfrm>
          <a:prstGeom prst="rect">
            <a:avLst/>
          </a:prstGeom>
          <a:gradFill>
            <a:gsLst>
              <a:gs pos="11000">
                <a:srgbClr val="92248E"/>
              </a:gs>
              <a:gs pos="100000">
                <a:srgbClr val="FF411C">
                  <a:alpha val="8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9F604E-FEFA-3809-8244-5B72EE7BB044}"/>
              </a:ext>
            </a:extLst>
          </p:cNvPr>
          <p:cNvSpPr/>
          <p:nvPr/>
        </p:nvSpPr>
        <p:spPr>
          <a:xfrm rot="16200000">
            <a:off x="890124" y="3681875"/>
            <a:ext cx="2296453" cy="4076701"/>
          </a:xfrm>
          <a:prstGeom prst="rect">
            <a:avLst/>
          </a:prstGeom>
          <a:gradFill>
            <a:gsLst>
              <a:gs pos="0">
                <a:srgbClr val="DA002F">
                  <a:alpha val="55000"/>
                </a:srgbClr>
              </a:gs>
              <a:gs pos="100000">
                <a:srgbClr val="FF907A">
                  <a:alpha val="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8E261-930C-6A44-A568-9DD2A88D3526}"/>
              </a:ext>
            </a:extLst>
          </p:cNvPr>
          <p:cNvSpPr/>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rgbClr val="FFDBCC">
                  <a:alpha val="0"/>
                </a:srgbClr>
              </a:gs>
              <a:gs pos="100000">
                <a:srgbClr val="FF907A">
                  <a:alpha val="30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850392"/>
            <a:ext cx="2935224" cy="3035808"/>
          </a:xfrm>
        </p:spPr>
        <p:txBody>
          <a:bodyPr vert="horz" lIns="91440" tIns="45720" rIns="91440" bIns="45720" rtlCol="0" anchor="t">
            <a:normAutofit/>
          </a:bodyPr>
          <a:lstStyle>
            <a:lvl1pPr>
              <a:defRPr lang="en-US" cap="all" spc="700" baseline="0">
                <a:solidFill>
                  <a:schemeClr val="bg1"/>
                </a:solidFill>
              </a:defRPr>
            </a:lvl1pPr>
          </a:lstStyle>
          <a:p>
            <a:pPr lvl="0">
              <a:lnSpc>
                <a:spcPct val="110000"/>
              </a:lnSpc>
            </a:pPr>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01768"/>
            <a:ext cx="2926080" cy="1490472"/>
          </a:xfrm>
        </p:spPr>
        <p:txBody>
          <a:bodyPr vert="horz" lIns="91440" tIns="45720" rIns="91440" bIns="45720" rtlCol="0" anchor="ctr">
            <a:normAutofit/>
          </a:bodyPr>
          <a:lstStyle>
            <a:lvl1pPr marL="0" indent="0">
              <a:buNone/>
              <a:defRPr lang="en-US" sz="1600" cap="all" spc="400" baseline="0" dirty="0">
                <a:solidFill>
                  <a:schemeClr val="bg1"/>
                </a:solidFill>
                <a:latin typeface="+mj-lt"/>
              </a:defRPr>
            </a:lvl1pPr>
          </a:lstStyle>
          <a:p>
            <a:pPr lvl="0"/>
            <a:r>
              <a:rPr lang="en-US" dirty="0"/>
              <a:t>Click to edit Master subtitle style</a:t>
            </a:r>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a:xfrm>
            <a:off x="32004" y="6455664"/>
            <a:ext cx="548640" cy="365760"/>
          </a:xfrm>
        </p:spPr>
        <p:txBody>
          <a:bodyPr/>
          <a:lstStyle>
            <a:lvl1pPr>
              <a:defRPr>
                <a:solidFill>
                  <a:schemeClr val="bg1"/>
                </a:solidFill>
              </a:defRPr>
            </a:lvl1pPr>
          </a:lstStyle>
          <a:p>
            <a:fld id="{CC057153-B650-4DEB-B370-79DDCFDCE934}" type="slidenum">
              <a:rPr lang="en-US" smtClean="0"/>
              <a:pPr/>
              <a:t>‹Nº›</a:t>
            </a:fld>
            <a:endParaRPr lang="en-US"/>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a:xfrm>
            <a:off x="612648" y="6455664"/>
            <a:ext cx="3227832" cy="365760"/>
          </a:xfrm>
        </p:spPr>
        <p:txBody>
          <a:bodyPr/>
          <a:lstStyle>
            <a:lvl1pPr algn="l">
              <a:defRPr>
                <a:solidFill>
                  <a:schemeClr val="bg1"/>
                </a:solidFill>
              </a:defRPr>
            </a:lvl1pPr>
          </a:lstStyle>
          <a:p>
            <a:fld id="{E144AFCF-5D00-4E8A-BE78-0A3382672AA6}" type="datetime2">
              <a:rPr lang="en-US" smtClean="0"/>
              <a:t>Friday, August 15, 2025</a:t>
            </a:fld>
            <a:endParaRPr lang="en-US"/>
          </a:p>
        </p:txBody>
      </p:sp>
      <p:sp>
        <p:nvSpPr>
          <p:cNvPr id="15" name="Picture Placeholder 14">
            <a:extLst>
              <a:ext uri="{FF2B5EF4-FFF2-40B4-BE49-F238E27FC236}">
                <a16:creationId xmlns:a16="http://schemas.microsoft.com/office/drawing/2014/main" id="{B889FC6C-F243-CA40-35F8-13153EA5EBE9}"/>
              </a:ext>
            </a:extLst>
          </p:cNvPr>
          <p:cNvSpPr>
            <a:spLocks noGrp="1"/>
          </p:cNvSpPr>
          <p:nvPr>
            <p:ph type="pic" sz="quarter" idx="13" hasCustomPrompt="1"/>
          </p:nvPr>
        </p:nvSpPr>
        <p:spPr>
          <a:xfrm>
            <a:off x="4076700" y="0"/>
            <a:ext cx="8115300" cy="6868452"/>
          </a:xfrm>
          <a:blipFill>
            <a:blip r:embed="rId2">
              <a:alphaModFix amt="70000"/>
            </a:blip>
            <a:stretch>
              <a:fillRect/>
            </a:stretch>
          </a:blipFill>
        </p:spPr>
        <p:txBody>
          <a:bodyPr/>
          <a:lstStyle>
            <a:lvl1pPr marL="0" indent="0">
              <a:buNone/>
              <a:defRPr/>
            </a:lvl1pPr>
          </a:lstStyle>
          <a:p>
            <a:r>
              <a:rPr lang="en-US" dirty="0"/>
              <a:t>.</a:t>
            </a:r>
          </a:p>
        </p:txBody>
      </p:sp>
    </p:spTree>
    <p:extLst>
      <p:ext uri="{BB962C8B-B14F-4D97-AF65-F5344CB8AC3E}">
        <p14:creationId xmlns:p14="http://schemas.microsoft.com/office/powerpoint/2010/main" val="420096783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FE7F8B-D1C1-6301-75A5-2EC4374F9AF1}"/>
              </a:ext>
            </a:extLst>
          </p:cNvPr>
          <p:cNvSpPr/>
          <p:nvPr/>
        </p:nvSpPr>
        <p:spPr>
          <a:xfrm flipH="1" flipV="1">
            <a:off x="-14449" y="0"/>
            <a:ext cx="12224736"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C1D8467A-A1B6-E7E6-CAD4-E63E0FE2CCCB}"/>
              </a:ext>
            </a:extLst>
          </p:cNvPr>
          <p:cNvSpPr/>
          <p:nvPr/>
        </p:nvSpPr>
        <p:spPr>
          <a:xfrm flipV="1">
            <a:off x="-7227" y="-5046"/>
            <a:ext cx="12217513" cy="6865568"/>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2A9C06E7-BC9C-2F5F-5DD1-D04EB713C63D}"/>
              </a:ext>
            </a:extLst>
          </p:cNvPr>
          <p:cNvSpPr/>
          <p:nvPr/>
        </p:nvSpPr>
        <p:spPr>
          <a:xfrm rot="10800000" flipH="1" flipV="1">
            <a:off x="-25514" y="-5045"/>
            <a:ext cx="12217514" cy="6865568"/>
          </a:xfrm>
          <a:prstGeom prst="rect">
            <a:avLst/>
          </a:prstGeom>
          <a:gradFill>
            <a:gsLst>
              <a:gs pos="0">
                <a:srgbClr val="FA0036">
                  <a:alpha val="4000"/>
                </a:srgbClr>
              </a:gs>
              <a:gs pos="99000">
                <a:schemeClr val="accent2">
                  <a:alpha val="9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985261F8-8CD8-F2E0-C386-BE6A16D95BFC}"/>
              </a:ext>
            </a:extLst>
          </p:cNvPr>
          <p:cNvSpPr/>
          <p:nvPr/>
        </p:nvSpPr>
        <p:spPr>
          <a:xfrm rot="16200000" flipH="1" flipV="1">
            <a:off x="3802775" y="-3817222"/>
            <a:ext cx="4571999" cy="12206450"/>
          </a:xfrm>
          <a:prstGeom prst="rect">
            <a:avLst/>
          </a:prstGeom>
          <a:gradFill>
            <a:gsLst>
              <a:gs pos="0">
                <a:srgbClr val="D861D4">
                  <a:alpha val="0"/>
                </a:srgbClr>
              </a:gs>
              <a:gs pos="100000">
                <a:srgbClr val="FF7037">
                  <a:alpha val="66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a:extLst>
              <a:ext uri="{FF2B5EF4-FFF2-40B4-BE49-F238E27FC236}">
                <a16:creationId xmlns:a16="http://schemas.microsoft.com/office/drawing/2014/main" id="{D3D4A82C-6849-A88D-6D57-833E9A7481B9}"/>
              </a:ext>
            </a:extLst>
          </p:cNvPr>
          <p:cNvSpPr/>
          <p:nvPr/>
        </p:nvSpPr>
        <p:spPr>
          <a:xfrm rot="13168948" flipH="1" flipV="1">
            <a:off x="1027160" y="609473"/>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55CA38-7F60-D664-4EC0-C54B60C02BCF}"/>
              </a:ext>
            </a:extLst>
          </p:cNvPr>
          <p:cNvSpPr/>
          <p:nvPr/>
        </p:nvSpPr>
        <p:spPr>
          <a:xfrm rot="5400000" flipV="1">
            <a:off x="-1913484" y="1896512"/>
            <a:ext cx="6860522" cy="3062447"/>
          </a:xfrm>
          <a:prstGeom prst="rect">
            <a:avLst/>
          </a:prstGeom>
          <a:gradFill>
            <a:gsLst>
              <a:gs pos="0">
                <a:srgbClr val="FA0036">
                  <a:alpha val="62000"/>
                </a:srgbClr>
              </a:gs>
              <a:gs pos="77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557016" y="987552"/>
            <a:ext cx="7644384" cy="2944368"/>
          </a:xfrm>
        </p:spPr>
        <p:txBody>
          <a:bodyPr vert="horz" lIns="91440" tIns="45720" rIns="91440" bIns="45720" rtlCol="0" anchor="b">
            <a:normAutofit/>
          </a:bodyPr>
          <a:lstStyle>
            <a:lvl1pPr>
              <a:defRPr lang="en-US" sz="5400" cap="all" spc="700" baseline="0">
                <a:solidFill>
                  <a:schemeClr val="bg1"/>
                </a:solidFill>
              </a:defRPr>
            </a:lvl1pPr>
          </a:lstStyle>
          <a:p>
            <a:pPr lvl="0">
              <a:lnSpc>
                <a:spcPct val="110000"/>
              </a:lnSpc>
            </a:pPr>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38728" y="5294376"/>
            <a:ext cx="7644384" cy="1078992"/>
          </a:xfrm>
        </p:spPr>
        <p:txBody>
          <a:bodyPr vert="horz" lIns="91440" tIns="45720" rIns="91440" bIns="45720" rtlCol="0" anchor="ctr">
            <a:normAutofit/>
          </a:bodyPr>
          <a:lstStyle>
            <a:lvl1pPr marL="0" indent="0">
              <a:buNone/>
              <a:defRPr lang="en-US" cap="all" spc="400" baseline="0">
                <a:solidFill>
                  <a:schemeClr val="bg1"/>
                </a:solidFill>
                <a:latin typeface="+mj-lt"/>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F3DE8AB4-3D9C-4366-A8D9-9A4F01D11121}" type="datetime2">
              <a:rPr lang="en-US" smtClean="0"/>
              <a:t>Friday, August 15, 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95173528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344B8E2B-A9B5-DCE0-5C06-E99F762397CB}"/>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8C38FEA-146D-53B3-36B0-5CBD8040636E}"/>
              </a:ext>
            </a:extLst>
          </p:cNvPr>
          <p:cNvSpPr/>
          <p:nvPr/>
        </p:nvSpPr>
        <p:spPr>
          <a:xfrm flipH="1">
            <a:off x="9143995"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84D35E-A520-CA7A-97CB-6D815AB4CC5D}"/>
              </a:ext>
            </a:extLst>
          </p:cNvPr>
          <p:cNvSpPr/>
          <p:nvPr/>
        </p:nvSpPr>
        <p:spPr>
          <a:xfrm flipH="1">
            <a:off x="9143990"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5E890B-58C1-DD36-E90B-FFF0BE0CB5CB}"/>
              </a:ext>
            </a:extLst>
          </p:cNvPr>
          <p:cNvSpPr/>
          <p:nvPr/>
        </p:nvSpPr>
        <p:spPr>
          <a:xfrm rot="5400000" flipH="1">
            <a:off x="7253161"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BCD52CC-E8F2-3220-AE19-8A482DD1F236}"/>
              </a:ext>
            </a:extLst>
          </p:cNvPr>
          <p:cNvSpPr/>
          <p:nvPr/>
        </p:nvSpPr>
        <p:spPr>
          <a:xfrm rot="12508972">
            <a:off x="7949750"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7004304" cy="3557016"/>
          </a:xfrm>
        </p:spPr>
        <p:txBody>
          <a:bodyPr vert="horz" lIns="91440" tIns="45720" rIns="91440" bIns="45720" rtlCol="0" anchor="t">
            <a:normAutofit/>
          </a:bodyPr>
          <a:lstStyle>
            <a:lvl1pPr>
              <a:defRPr lang="en-US" sz="4800" cap="all" spc="550" baseline="0"/>
            </a:lvl1pPr>
          </a:lstStyle>
          <a:p>
            <a:pPr lvl="0">
              <a:lnSpc>
                <a:spcPct val="110000"/>
              </a:lnSpc>
            </a:pPr>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vert="horz" lIns="91440" tIns="45720" rIns="91440" bIns="45720" rtlCol="0" anchor="ctr">
            <a:normAutofit/>
          </a:bodyPr>
          <a:lstStyle>
            <a:lvl1pPr marL="0" indent="0">
              <a:buNone/>
              <a:defRPr lang="en-US" cap="all" spc="400" baseline="0">
                <a:latin typeface="+mj-lt"/>
              </a:defRPr>
            </a:lvl1pPr>
          </a:lstStyle>
          <a:p>
            <a:pPr lvl="0"/>
            <a:r>
              <a:rPr lang="en-US" dirty="0"/>
              <a:t>Click to edit Master subtitle style</a:t>
            </a:r>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a:t>Sample Footer Text</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4954909" y="6455664"/>
            <a:ext cx="3472868" cy="365760"/>
          </a:xfrm>
        </p:spPr>
        <p:txBody>
          <a:bodyPr/>
          <a:lstStyle>
            <a:lvl1pPr>
              <a:defRPr>
                <a:solidFill>
                  <a:schemeClr val="tx1"/>
                </a:solidFill>
              </a:defRPr>
            </a:lvl1pPr>
          </a:lstStyle>
          <a:p>
            <a:fld id="{5259F214-985C-4E7A-8724-986944FA2171}" type="datetime2">
              <a:rPr lang="en-US" smtClean="0"/>
              <a:t>Friday, August 15, 2025</a:t>
            </a:fld>
            <a:endParaRPr lang="en-US"/>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8409489" y="6455664"/>
            <a:ext cx="548640" cy="365760"/>
          </a:xfrm>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83618792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F7CFA0-C3A1-5564-DD4B-90674874B08D}"/>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E2F783-0ED7-1F0B-219A-198549E350DD}"/>
              </a:ext>
            </a:extLst>
          </p:cNvPr>
          <p:cNvSpPr/>
          <p:nvPr/>
        </p:nvSpPr>
        <p:spPr>
          <a:xfrm>
            <a:off x="-6" y="-25866"/>
            <a:ext cx="12192005" cy="4589428"/>
          </a:xfrm>
          <a:prstGeom prst="rect">
            <a:avLst/>
          </a:prstGeom>
          <a:gradFill>
            <a:gsLst>
              <a:gs pos="8000">
                <a:srgbClr val="D861D4"/>
              </a:gs>
              <a:gs pos="100000">
                <a:srgbClr val="DA002F">
                  <a:alpha val="85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F09062-D41B-0E2E-C1C0-F27562ED9597}"/>
              </a:ext>
            </a:extLst>
          </p:cNvPr>
          <p:cNvSpPr/>
          <p:nvPr/>
        </p:nvSpPr>
        <p:spPr>
          <a:xfrm rot="16200000">
            <a:off x="3805950" y="-3822495"/>
            <a:ext cx="4580101" cy="12191999"/>
          </a:xfrm>
          <a:prstGeom prst="rect">
            <a:avLst/>
          </a:prstGeom>
          <a:gradFill>
            <a:gsLst>
              <a:gs pos="0">
                <a:srgbClr val="FE4A00">
                  <a:alpha val="50000"/>
                </a:srgbClr>
              </a:gs>
              <a:gs pos="99000">
                <a:srgbClr val="A3299D"/>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6D366-64E2-13D3-2734-861E811E1F1A}"/>
              </a:ext>
            </a:extLst>
          </p:cNvPr>
          <p:cNvSpPr/>
          <p:nvPr/>
        </p:nvSpPr>
        <p:spPr>
          <a:xfrm rot="10800000">
            <a:off x="8150806" y="-25872"/>
            <a:ext cx="4041192" cy="4589427"/>
          </a:xfrm>
          <a:prstGeom prst="rect">
            <a:avLst/>
          </a:prstGeom>
          <a:gradFill>
            <a:gsLst>
              <a:gs pos="0">
                <a:srgbClr val="DA002F">
                  <a:alpha val="0"/>
                </a:srgbClr>
              </a:gs>
              <a:gs pos="84000">
                <a:srgbClr val="FF907A">
                  <a:alpha val="32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E5B9BA8-AE27-B639-DB51-7E498FA9422B}"/>
              </a:ext>
            </a:extLst>
          </p:cNvPr>
          <p:cNvSpPr/>
          <p:nvPr/>
        </p:nvSpPr>
        <p:spPr>
          <a:xfrm rot="12508972">
            <a:off x="5485611" y="-1118641"/>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585216"/>
            <a:ext cx="6858000" cy="3200400"/>
          </a:xfrm>
        </p:spPr>
        <p:txBody>
          <a:bodyPr vert="horz" lIns="91440" tIns="45720" rIns="91440" bIns="45720" rtlCol="0" anchor="b">
            <a:normAutofit/>
          </a:bodyPr>
          <a:lstStyle>
            <a:lvl1pPr>
              <a:defRPr lang="en-US" sz="4800" cap="all" spc="550" baseline="0">
                <a:solidFill>
                  <a:schemeClr val="bg1"/>
                </a:solidFill>
              </a:defRPr>
            </a:lvl1pPr>
          </a:lstStyle>
          <a:p>
            <a:pPr lvl="0">
              <a:lnSpc>
                <a:spcPct val="110000"/>
              </a:lnSpc>
            </a:pPr>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vert="horz" lIns="91440" tIns="45720" rIns="91440" bIns="45720" rtlCol="0" anchor="ctr">
            <a:normAutofit/>
          </a:bodyPr>
          <a:lstStyle>
            <a:lvl1pPr marL="0" indent="0">
              <a:buNone/>
              <a:defRPr lang="en-US" cap="all" spc="400" baseline="0" dirty="0">
                <a:latin typeface="+mj-lt"/>
              </a:defRPr>
            </a:lvl1pPr>
          </a:lstStyle>
          <a:p>
            <a:pPr lvl="0"/>
            <a:r>
              <a:rPr lang="en-US" dirty="0"/>
              <a:t>Click to edit Master subtitle style</a:t>
            </a:r>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p:txBody>
          <a:bodyPr/>
          <a:lstStyle>
            <a:lvl1pPr>
              <a:defRPr>
                <a:solidFill>
                  <a:schemeClr val="tx1"/>
                </a:solidFill>
              </a:defRPr>
            </a:lvl1pPr>
          </a:lstStyle>
          <a:p>
            <a:fld id="{258C9C02-FCB9-44E9-9951-263455134367}" type="datetime2">
              <a:rPr lang="en-US" smtClean="0"/>
              <a:t>Friday, August 15, 2025</a:t>
            </a:fld>
            <a:endParaRPr lang="en-US"/>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29716909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1BDDB7-A96E-2151-63B9-28A103D980D2}"/>
              </a:ext>
            </a:extLst>
          </p:cNvPr>
          <p:cNvSpPr/>
          <p:nvPr/>
        </p:nvSpPr>
        <p:spPr>
          <a:xfrm flipH="1">
            <a:off x="-7229" y="-2522"/>
            <a:ext cx="12217516"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6DA992C5-451E-EC0E-D54A-B0AA21D57F04}"/>
              </a:ext>
            </a:extLst>
          </p:cNvPr>
          <p:cNvSpPr/>
          <p:nvPr/>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5A4914C5-E872-F937-694B-9226A87D21A6}"/>
              </a:ext>
            </a:extLst>
          </p:cNvPr>
          <p:cNvSpPr/>
          <p:nvPr/>
        </p:nvSpPr>
        <p:spPr>
          <a:xfrm rot="10800000" flipH="1">
            <a:off x="7226" y="-5045"/>
            <a:ext cx="12203060" cy="6863044"/>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7B2BF5D5-EB9E-9501-6A32-C2BB4C8ED6A7}"/>
              </a:ext>
            </a:extLst>
          </p:cNvPr>
          <p:cNvSpPr/>
          <p:nvPr/>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a:extLst>
              <a:ext uri="{FF2B5EF4-FFF2-40B4-BE49-F238E27FC236}">
                <a16:creationId xmlns:a16="http://schemas.microsoft.com/office/drawing/2014/main" id="{90768E01-CF59-AC8E-6819-61512B528C04}"/>
              </a:ext>
            </a:extLst>
          </p:cNvPr>
          <p:cNvSpPr/>
          <p:nvPr/>
        </p:nvSpPr>
        <p:spPr>
          <a:xfrm rot="8431052" flipH="1">
            <a:off x="1403739" y="524809"/>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6865A1-AC73-67A9-BC14-E75D3F26BDE9}"/>
              </a:ext>
            </a:extLst>
          </p:cNvPr>
          <p:cNvSpPr/>
          <p:nvPr/>
        </p:nvSpPr>
        <p:spPr>
          <a:xfrm rot="16200000">
            <a:off x="-1913484" y="1896512"/>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3657600" y="2807208"/>
            <a:ext cx="7644384" cy="3346704"/>
          </a:xfrm>
        </p:spPr>
        <p:txBody>
          <a:bodyPr anchor="t">
            <a:normAutofit/>
          </a:bodyPr>
          <a:lstStyle>
            <a:lvl1pPr>
              <a:lnSpc>
                <a:spcPct val="110000"/>
              </a:lnSpc>
              <a:defRPr sz="5400" cap="all" spc="700" baseline="0">
                <a:solidFill>
                  <a:schemeClr val="bg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18A3F06B-6751-4328-A64C-7E682DA41140}" type="datetime2">
              <a:rPr lang="en-US" smtClean="0"/>
              <a:t>Friday, August 15, 2025</a:t>
            </a:fld>
            <a:endParaRPr lang="en-US"/>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‹Nº›</a:t>
            </a:fld>
            <a:endParaRPr lang="en-US"/>
          </a:p>
        </p:txBody>
      </p:sp>
    </p:spTree>
    <p:extLst>
      <p:ext uri="{BB962C8B-B14F-4D97-AF65-F5344CB8AC3E}">
        <p14:creationId xmlns:p14="http://schemas.microsoft.com/office/powerpoint/2010/main" val="45877255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3211F5-0F92-9768-CA9E-42BD20D242AD}"/>
              </a:ext>
            </a:extLst>
          </p:cNvPr>
          <p:cNvSpPr/>
          <p:nvPr/>
        </p:nvSpPr>
        <p:spPr>
          <a:xfrm rot="10800000" flipH="1">
            <a:off x="0" y="6410026"/>
            <a:ext cx="12192000" cy="448056"/>
          </a:xfrm>
          <a:prstGeom prst="rect">
            <a:avLst/>
          </a:prstGeom>
          <a:gradFill>
            <a:gsLst>
              <a:gs pos="62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965722-DE3B-A05F-AE94-E31AF26EBF9D}"/>
              </a:ext>
            </a:extLst>
          </p:cNvPr>
          <p:cNvSpPr/>
          <p:nvPr/>
        </p:nvSpPr>
        <p:spPr>
          <a:xfrm flipH="1">
            <a:off x="4076700" y="6409937"/>
            <a:ext cx="8115298" cy="448063"/>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033272" y="347472"/>
            <a:ext cx="9985248" cy="132588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033272" y="1837944"/>
            <a:ext cx="9985248" cy="43525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rot="5400000">
            <a:off x="-1581912" y="1682496"/>
            <a:ext cx="3557016" cy="365760"/>
          </a:xfrm>
          <a:prstGeom prst="rect">
            <a:avLst/>
          </a:prstGeom>
        </p:spPr>
        <p:txBody>
          <a:bodyPr vert="horz" lIns="91440" tIns="45720" rIns="91440" bIns="45720" rtlCol="0" anchor="ctr"/>
          <a:lstStyle>
            <a:lvl1pPr algn="l">
              <a:defRPr sz="800" b="1">
                <a:solidFill>
                  <a:schemeClr val="tx1"/>
                </a:solidFill>
                <a:latin typeface="+mj-lt"/>
              </a:defRPr>
            </a:lvl1pPr>
          </a:lstStyle>
          <a:p>
            <a:r>
              <a:rPr lang="en-US"/>
              <a:t>Sample Footer Text</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922008" y="6455664"/>
            <a:ext cx="4672584" cy="365760"/>
          </a:xfrm>
          <a:prstGeom prst="rect">
            <a:avLst/>
          </a:prstGeom>
        </p:spPr>
        <p:txBody>
          <a:bodyPr vert="horz" lIns="91440" tIns="45720" rIns="91440" bIns="45720" rtlCol="0" anchor="ctr"/>
          <a:lstStyle>
            <a:lvl1pPr algn="r">
              <a:defRPr sz="800" cap="all" spc="300" baseline="0">
                <a:solidFill>
                  <a:schemeClr val="bg1"/>
                </a:solidFill>
              </a:defRPr>
            </a:lvl1pPr>
          </a:lstStyle>
          <a:p>
            <a:fld id="{7FA31CB7-48AA-4691-B614-160E906C518A}" type="datetime2">
              <a:rPr lang="en-US" smtClean="0"/>
              <a:t>Friday, August 15, 2025</a:t>
            </a:fld>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76304" y="6455664"/>
            <a:ext cx="548640" cy="365760"/>
          </a:xfrm>
          <a:prstGeom prst="rect">
            <a:avLst/>
          </a:prstGeom>
        </p:spPr>
        <p:txBody>
          <a:bodyPr vert="horz" lIns="91440" tIns="45720" rIns="91440" bIns="45720" rtlCol="0" anchor="ctr"/>
          <a:lstStyle>
            <a:lvl1pPr algn="r">
              <a:defRPr sz="800" spc="200" baseline="0">
                <a:solidFill>
                  <a:schemeClr val="bg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3794234564"/>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 id="2147483888" r:id="rId27"/>
    <p:sldLayoutId id="2147483889" r:id="rId28"/>
    <p:sldLayoutId id="2147483890" r:id="rId29"/>
    <p:sldLayoutId id="2147483891" r:id="rId30"/>
    <p:sldLayoutId id="2147483892" r:id="rId31"/>
    <p:sldLayoutId id="2147483861" r:id="rId32"/>
    <p:sldLayoutId id="2147483893" r:id="rId33"/>
    <p:sldLayoutId id="2147483894" r:id="rId34"/>
    <p:sldLayoutId id="2147483895" r:id="rId35"/>
    <p:sldLayoutId id="2147483896" r:id="rId36"/>
    <p:sldLayoutId id="2147483897" r:id="rId37"/>
    <p:sldLayoutId id="2147483898" r:id="rId38"/>
    <p:sldLayoutId id="2147483899" r:id="rId39"/>
    <p:sldLayoutId id="2147483907" r:id="rId40"/>
    <p:sldLayoutId id="2147483900" r:id="rId41"/>
    <p:sldLayoutId id="2147483901" r:id="rId42"/>
    <p:sldLayoutId id="2147483902" r:id="rId43"/>
    <p:sldLayoutId id="2147483903" r:id="rId44"/>
    <p:sldLayoutId id="2147483904" r:id="rId45"/>
    <p:sldLayoutId id="2147483905" r:id="rId46"/>
    <p:sldLayoutId id="2147483906" r:id="rId47"/>
    <p:sldLayoutId id="2147483860" r:id="rId48"/>
  </p:sldLayoutIdLst>
  <p:hf sldNum="0"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6A4F0-16F9-44BF-8C95-8AF57065BACE}"/>
              </a:ext>
            </a:extLst>
          </p:cNvPr>
          <p:cNvSpPr>
            <a:spLocks noGrp="1"/>
          </p:cNvSpPr>
          <p:nvPr>
            <p:ph type="ctrTitle"/>
          </p:nvPr>
        </p:nvSpPr>
        <p:spPr>
          <a:xfrm>
            <a:off x="603504" y="1552737"/>
            <a:ext cx="2935224" cy="1871037"/>
          </a:xfrm>
        </p:spPr>
        <p:txBody>
          <a:bodyPr anchor="t">
            <a:normAutofit/>
          </a:bodyPr>
          <a:lstStyle/>
          <a:p>
            <a:r>
              <a:rPr lang="es-MX" sz="2800" dirty="0"/>
              <a:t>Proyecto Final:</a:t>
            </a:r>
            <a:br>
              <a:rPr lang="es-MX" sz="2800" dirty="0"/>
            </a:br>
            <a:br>
              <a:rPr lang="es-MX" sz="2800" dirty="0"/>
            </a:br>
            <a:r>
              <a:rPr lang="es-MX" sz="2800" dirty="0"/>
              <a:t>Reckitt</a:t>
            </a:r>
          </a:p>
        </p:txBody>
      </p:sp>
      <p:sp>
        <p:nvSpPr>
          <p:cNvPr id="3" name="Subtítulo 2">
            <a:extLst>
              <a:ext uri="{FF2B5EF4-FFF2-40B4-BE49-F238E27FC236}">
                <a16:creationId xmlns:a16="http://schemas.microsoft.com/office/drawing/2014/main" id="{B1BA08F2-0107-BF97-C7C6-ADEAB499FEB1}"/>
              </a:ext>
            </a:extLst>
          </p:cNvPr>
          <p:cNvSpPr>
            <a:spLocks noGrp="1"/>
          </p:cNvSpPr>
          <p:nvPr>
            <p:ph type="subTitle" idx="1"/>
          </p:nvPr>
        </p:nvSpPr>
        <p:spPr>
          <a:xfrm>
            <a:off x="612648" y="5001768"/>
            <a:ext cx="2926080" cy="1490472"/>
          </a:xfrm>
        </p:spPr>
        <p:txBody>
          <a:bodyPr anchor="ctr">
            <a:normAutofit/>
          </a:bodyPr>
          <a:lstStyle/>
          <a:p>
            <a:r>
              <a:rPr lang="es-MX"/>
              <a:t>Bryan Alberto Coronado García</a:t>
            </a:r>
          </a:p>
        </p:txBody>
      </p:sp>
      <p:pic>
        <p:nvPicPr>
          <p:cNvPr id="7" name="Imagen 6" descr="Logotipo, Icono&#10;&#10;El contenido generado por IA puede ser incorrecto.">
            <a:extLst>
              <a:ext uri="{FF2B5EF4-FFF2-40B4-BE49-F238E27FC236}">
                <a16:creationId xmlns:a16="http://schemas.microsoft.com/office/drawing/2014/main" id="{616BBCCD-414C-96D3-1516-2E7C72B7E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632" y="281724"/>
            <a:ext cx="10915540" cy="6210516"/>
          </a:xfrm>
          <a:prstGeom prst="rect">
            <a:avLst/>
          </a:prstGeom>
        </p:spPr>
      </p:pic>
    </p:spTree>
    <p:extLst>
      <p:ext uri="{BB962C8B-B14F-4D97-AF65-F5344CB8AC3E}">
        <p14:creationId xmlns:p14="http://schemas.microsoft.com/office/powerpoint/2010/main" val="144219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80">
                                          <p:stCondLst>
                                            <p:cond delay="0"/>
                                          </p:stCondLst>
                                        </p:cTn>
                                        <p:tgtEl>
                                          <p:spTgt spid="3">
                                            <p:txEl>
                                              <p:pRg st="0" end="0"/>
                                            </p:txEl>
                                          </p:spTgt>
                                        </p:tgtEl>
                                      </p:cBhvr>
                                    </p:animEffect>
                                    <p:anim calcmode="lin" valueType="num">
                                      <p:cBhvr>
                                        <p:cTn id="20"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xEl>
                                              <p:pRg st="0" end="0"/>
                                            </p:txEl>
                                          </p:spTgt>
                                        </p:tgtEl>
                                      </p:cBhvr>
                                      <p:to x="100000" y="60000"/>
                                    </p:animScale>
                                    <p:animScale>
                                      <p:cBhvr>
                                        <p:cTn id="26" dur="166" decel="50000">
                                          <p:stCondLst>
                                            <p:cond delay="676"/>
                                          </p:stCondLst>
                                        </p:cTn>
                                        <p:tgtEl>
                                          <p:spTgt spid="3">
                                            <p:txEl>
                                              <p:pRg st="0" end="0"/>
                                            </p:txEl>
                                          </p:spTgt>
                                        </p:tgtEl>
                                      </p:cBhvr>
                                      <p:to x="100000" y="100000"/>
                                    </p:animScale>
                                    <p:animScale>
                                      <p:cBhvr>
                                        <p:cTn id="27" dur="26">
                                          <p:stCondLst>
                                            <p:cond delay="1312"/>
                                          </p:stCondLst>
                                        </p:cTn>
                                        <p:tgtEl>
                                          <p:spTgt spid="3">
                                            <p:txEl>
                                              <p:pRg st="0" end="0"/>
                                            </p:txEl>
                                          </p:spTgt>
                                        </p:tgtEl>
                                      </p:cBhvr>
                                      <p:to x="100000" y="80000"/>
                                    </p:animScale>
                                    <p:animScale>
                                      <p:cBhvr>
                                        <p:cTn id="28" dur="166" decel="50000">
                                          <p:stCondLst>
                                            <p:cond delay="1338"/>
                                          </p:stCondLst>
                                        </p:cTn>
                                        <p:tgtEl>
                                          <p:spTgt spid="3">
                                            <p:txEl>
                                              <p:pRg st="0" end="0"/>
                                            </p:txEl>
                                          </p:spTgt>
                                        </p:tgtEl>
                                      </p:cBhvr>
                                      <p:to x="100000" y="100000"/>
                                    </p:animScale>
                                    <p:animScale>
                                      <p:cBhvr>
                                        <p:cTn id="29" dur="26">
                                          <p:stCondLst>
                                            <p:cond delay="1642"/>
                                          </p:stCondLst>
                                        </p:cTn>
                                        <p:tgtEl>
                                          <p:spTgt spid="3">
                                            <p:txEl>
                                              <p:pRg st="0" end="0"/>
                                            </p:txEl>
                                          </p:spTgt>
                                        </p:tgtEl>
                                      </p:cBhvr>
                                      <p:to x="100000" y="90000"/>
                                    </p:animScale>
                                    <p:animScale>
                                      <p:cBhvr>
                                        <p:cTn id="30" dur="166" decel="50000">
                                          <p:stCondLst>
                                            <p:cond delay="1668"/>
                                          </p:stCondLst>
                                        </p:cTn>
                                        <p:tgtEl>
                                          <p:spTgt spid="3">
                                            <p:txEl>
                                              <p:pRg st="0" end="0"/>
                                            </p:txEl>
                                          </p:spTgt>
                                        </p:tgtEl>
                                      </p:cBhvr>
                                      <p:to x="100000" y="100000"/>
                                    </p:animScale>
                                    <p:animScale>
                                      <p:cBhvr>
                                        <p:cTn id="31" dur="26">
                                          <p:stCondLst>
                                            <p:cond delay="1808"/>
                                          </p:stCondLst>
                                        </p:cTn>
                                        <p:tgtEl>
                                          <p:spTgt spid="3">
                                            <p:txEl>
                                              <p:pRg st="0" end="0"/>
                                            </p:txEl>
                                          </p:spTgt>
                                        </p:tgtEl>
                                      </p:cBhvr>
                                      <p:to x="100000" y="95000"/>
                                    </p:animScale>
                                    <p:animScale>
                                      <p:cBhvr>
                                        <p:cTn id="32"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FA7D7E4-8BC9-95C5-80EC-D6A2AD9F19E4}"/>
              </a:ext>
            </a:extLst>
          </p:cNvPr>
          <p:cNvPicPr>
            <a:picLocks noChangeAspect="1"/>
          </p:cNvPicPr>
          <p:nvPr/>
        </p:nvPicPr>
        <p:blipFill>
          <a:blip r:embed="rId2"/>
          <a:stretch>
            <a:fillRect/>
          </a:stretch>
        </p:blipFill>
        <p:spPr>
          <a:xfrm>
            <a:off x="3777343" y="409959"/>
            <a:ext cx="8143383" cy="2616270"/>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8" name="Marcador de contenido 2">
            <a:extLst>
              <a:ext uri="{FF2B5EF4-FFF2-40B4-BE49-F238E27FC236}">
                <a16:creationId xmlns:a16="http://schemas.microsoft.com/office/drawing/2014/main" id="{37EE9F86-66CE-30C5-0725-3705AEB71173}"/>
              </a:ext>
            </a:extLst>
          </p:cNvPr>
          <p:cNvSpPr txBox="1">
            <a:spLocks/>
          </p:cNvSpPr>
          <p:nvPr/>
        </p:nvSpPr>
        <p:spPr>
          <a:xfrm>
            <a:off x="163285" y="170252"/>
            <a:ext cx="3298371" cy="33784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1500" dirty="0"/>
              <a:t>Para los ejemplos de </a:t>
            </a:r>
            <a:r>
              <a:rPr lang="es-MX" sz="1500" dirty="0" err="1"/>
              <a:t>querys</a:t>
            </a:r>
            <a:r>
              <a:rPr lang="es-MX" sz="1500" dirty="0"/>
              <a:t> con uniones (JOINS) para comprobar y confirmar la correcta carga de los datos, se añade esta consulta en donde se hace unión de la tabla </a:t>
            </a:r>
            <a:r>
              <a:rPr lang="es-MX" sz="1500" i="1" dirty="0" err="1"/>
              <a:t>Category</a:t>
            </a:r>
            <a:r>
              <a:rPr lang="es-MX" sz="1500" dirty="0"/>
              <a:t> con la tabla </a:t>
            </a:r>
            <a:r>
              <a:rPr lang="es-MX" sz="1500" i="1" dirty="0" err="1"/>
              <a:t>Products</a:t>
            </a:r>
            <a:r>
              <a:rPr lang="es-MX" sz="1500" dirty="0"/>
              <a:t>, para lograr enlazar el número de identificación de cada producto, lo cual puede ayudar a identificar a que categorías pertenece cada producto correspondiente, así como a su formato de venta.</a:t>
            </a:r>
          </a:p>
        </p:txBody>
      </p:sp>
      <p:pic>
        <p:nvPicPr>
          <p:cNvPr id="11" name="Imagen 10">
            <a:extLst>
              <a:ext uri="{FF2B5EF4-FFF2-40B4-BE49-F238E27FC236}">
                <a16:creationId xmlns:a16="http://schemas.microsoft.com/office/drawing/2014/main" id="{47D685B8-695C-DC66-A0A3-BB5399C87FF4}"/>
              </a:ext>
            </a:extLst>
          </p:cNvPr>
          <p:cNvPicPr>
            <a:picLocks noChangeAspect="1"/>
          </p:cNvPicPr>
          <p:nvPr/>
        </p:nvPicPr>
        <p:blipFill>
          <a:blip r:embed="rId3"/>
          <a:stretch>
            <a:fillRect/>
          </a:stretch>
        </p:blipFill>
        <p:spPr>
          <a:xfrm>
            <a:off x="3777343" y="3234617"/>
            <a:ext cx="8143383" cy="2838681"/>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14" name="Marcador de contenido 2">
            <a:extLst>
              <a:ext uri="{FF2B5EF4-FFF2-40B4-BE49-F238E27FC236}">
                <a16:creationId xmlns:a16="http://schemas.microsoft.com/office/drawing/2014/main" id="{3E792B38-D483-E804-19CA-25FAEBC485E5}"/>
              </a:ext>
            </a:extLst>
          </p:cNvPr>
          <p:cNvSpPr txBox="1">
            <a:spLocks/>
          </p:cNvSpPr>
          <p:nvPr/>
        </p:nvSpPr>
        <p:spPr>
          <a:xfrm>
            <a:off x="163286" y="3624943"/>
            <a:ext cx="3298370" cy="244835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dirty="0"/>
              <a:t>Mientras tanto, la segunda consulta podemos unir la tabla de ventas con la de fechas, con el propósito de poder seccionar de formas distintas en el tiempo las ventas para diseccionarlas a través de semanas, meses, y años, lo cual puede resultar muy relevante para verificaciones de ventas por temporada.</a:t>
            </a:r>
          </a:p>
        </p:txBody>
      </p:sp>
    </p:spTree>
    <p:extLst>
      <p:ext uri="{BB962C8B-B14F-4D97-AF65-F5344CB8AC3E}">
        <p14:creationId xmlns:p14="http://schemas.microsoft.com/office/powerpoint/2010/main" val="3084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ED4A8-7454-2E4C-6D94-481CAD2129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E6ECE5-2B5F-CD0D-F7A8-866A6E9463C0}"/>
              </a:ext>
            </a:extLst>
          </p:cNvPr>
          <p:cNvSpPr>
            <a:spLocks noGrp="1"/>
          </p:cNvSpPr>
          <p:nvPr>
            <p:ph type="title"/>
          </p:nvPr>
        </p:nvSpPr>
        <p:spPr>
          <a:xfrm>
            <a:off x="731520" y="2596896"/>
            <a:ext cx="8933688" cy="3566160"/>
          </a:xfrm>
        </p:spPr>
        <p:txBody>
          <a:bodyPr anchor="b">
            <a:normAutofit fontScale="90000"/>
          </a:bodyPr>
          <a:lstStyle/>
          <a:p>
            <a:r>
              <a:rPr lang="es-MX" dirty="0"/>
              <a:t>4. Limpieza y transformación de datos con python</a:t>
            </a:r>
          </a:p>
        </p:txBody>
      </p:sp>
    </p:spTree>
    <p:extLst>
      <p:ext uri="{BB962C8B-B14F-4D97-AF65-F5344CB8AC3E}">
        <p14:creationId xmlns:p14="http://schemas.microsoft.com/office/powerpoint/2010/main" val="122538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61E51-735A-8D8A-45B8-0743618865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6713AEF-2777-1693-5FAD-AE5E56B1E2F2}"/>
              </a:ext>
            </a:extLst>
          </p:cNvPr>
          <p:cNvSpPr>
            <a:spLocks noGrp="1"/>
          </p:cNvSpPr>
          <p:nvPr>
            <p:ph type="title"/>
          </p:nvPr>
        </p:nvSpPr>
        <p:spPr>
          <a:xfrm>
            <a:off x="6476564" y="309806"/>
            <a:ext cx="4659957" cy="512499"/>
          </a:xfrm>
        </p:spPr>
        <p:txBody>
          <a:bodyPr>
            <a:noAutofit/>
          </a:bodyPr>
          <a:lstStyle/>
          <a:p>
            <a:r>
              <a:rPr lang="es-MX" sz="2800" dirty="0"/>
              <a:t>Carga y limpieza de datos</a:t>
            </a:r>
          </a:p>
        </p:txBody>
      </p:sp>
      <p:sp>
        <p:nvSpPr>
          <p:cNvPr id="8" name="CuadroTexto 7">
            <a:extLst>
              <a:ext uri="{FF2B5EF4-FFF2-40B4-BE49-F238E27FC236}">
                <a16:creationId xmlns:a16="http://schemas.microsoft.com/office/drawing/2014/main" id="{71F2F9F5-EAC0-202A-6843-90AC0E2D485A}"/>
              </a:ext>
            </a:extLst>
          </p:cNvPr>
          <p:cNvSpPr txBox="1"/>
          <p:nvPr/>
        </p:nvSpPr>
        <p:spPr>
          <a:xfrm>
            <a:off x="400160" y="351856"/>
            <a:ext cx="5129782" cy="5940088"/>
          </a:xfrm>
          <a:prstGeom prst="rect">
            <a:avLst/>
          </a:prstGeom>
          <a:noFill/>
        </p:spPr>
        <p:txBody>
          <a:bodyPr wrap="square" rtlCol="0">
            <a:spAutoFit/>
          </a:bodyPr>
          <a:lstStyle/>
          <a:p>
            <a:pPr algn="just"/>
            <a:r>
              <a:rPr lang="es-MX" sz="2000" dirty="0"/>
              <a:t>Para la carga de la data a Python se utilizarán como herramientas de entorno </a:t>
            </a:r>
            <a:r>
              <a:rPr lang="es-MX" sz="2000" i="1" dirty="0"/>
              <a:t>Pandas</a:t>
            </a:r>
            <a:r>
              <a:rPr lang="es-MX" sz="2000" dirty="0"/>
              <a:t> y </a:t>
            </a:r>
            <a:r>
              <a:rPr lang="es-MX" sz="2000" i="1" dirty="0" err="1"/>
              <a:t>Numpy</a:t>
            </a:r>
            <a:r>
              <a:rPr lang="es-MX" sz="2000" dirty="0"/>
              <a:t>, indispensables para la vida del analista de datos, las cuales brindan la capacidad de carga, transformación, manejo de valores nulos, y uso de técnicas básicas como promedios, desviaciones estándar, percentiles, y de más.</a:t>
            </a:r>
          </a:p>
          <a:p>
            <a:pPr algn="just"/>
            <a:endParaRPr lang="es-MX" sz="2000" dirty="0"/>
          </a:p>
          <a:p>
            <a:pPr algn="just"/>
            <a:r>
              <a:rPr lang="es-MX" sz="2000" dirty="0"/>
              <a:t>Aquí se muestran dos ejemplares de carga que siguen el mismo estándar de carga para las cinco tablas correspondientes.</a:t>
            </a:r>
          </a:p>
          <a:p>
            <a:pPr algn="just"/>
            <a:r>
              <a:rPr lang="es-MX" sz="2000" dirty="0"/>
              <a:t>Se realizó una verificación inicial con el uso de head, </a:t>
            </a:r>
            <a:r>
              <a:rPr lang="es-MX" sz="2000" dirty="0" err="1"/>
              <a:t>info</a:t>
            </a:r>
            <a:r>
              <a:rPr lang="es-MX" sz="2000" dirty="0"/>
              <a:t>, y describe, comandos los cuales nos ayudan a confirmar la correcta carga, y la estructura inicial a trabajar, así como los tipos de datos y los promedios de las variables numéricas en cada tabla.</a:t>
            </a:r>
          </a:p>
        </p:txBody>
      </p:sp>
      <p:pic>
        <p:nvPicPr>
          <p:cNvPr id="9" name="Imagen 8">
            <a:extLst>
              <a:ext uri="{FF2B5EF4-FFF2-40B4-BE49-F238E27FC236}">
                <a16:creationId xmlns:a16="http://schemas.microsoft.com/office/drawing/2014/main" id="{7F44732E-BE7C-B83A-6ABB-A110906A12F1}"/>
              </a:ext>
            </a:extLst>
          </p:cNvPr>
          <p:cNvPicPr>
            <a:picLocks noChangeAspect="1"/>
          </p:cNvPicPr>
          <p:nvPr/>
        </p:nvPicPr>
        <p:blipFill>
          <a:blip r:embed="rId2"/>
          <a:stretch>
            <a:fillRect/>
          </a:stretch>
        </p:blipFill>
        <p:spPr>
          <a:xfrm>
            <a:off x="8851457" y="1077686"/>
            <a:ext cx="3038354" cy="5214258"/>
          </a:xfrm>
          <a:prstGeom prst="rect">
            <a:avLst/>
          </a:prstGeom>
        </p:spPr>
      </p:pic>
      <p:pic>
        <p:nvPicPr>
          <p:cNvPr id="11" name="Imagen 10">
            <a:extLst>
              <a:ext uri="{FF2B5EF4-FFF2-40B4-BE49-F238E27FC236}">
                <a16:creationId xmlns:a16="http://schemas.microsoft.com/office/drawing/2014/main" id="{3CFFE8DA-8CFE-8FC0-A9E8-441B346775CB}"/>
              </a:ext>
            </a:extLst>
          </p:cNvPr>
          <p:cNvPicPr>
            <a:picLocks noChangeAspect="1"/>
          </p:cNvPicPr>
          <p:nvPr/>
        </p:nvPicPr>
        <p:blipFill>
          <a:blip r:embed="rId3"/>
          <a:stretch>
            <a:fillRect/>
          </a:stretch>
        </p:blipFill>
        <p:spPr>
          <a:xfrm>
            <a:off x="5884173" y="1077686"/>
            <a:ext cx="2762491" cy="5206233"/>
          </a:xfrm>
          <a:prstGeom prst="rect">
            <a:avLst/>
          </a:prstGeom>
        </p:spPr>
      </p:pic>
    </p:spTree>
    <p:extLst>
      <p:ext uri="{BB962C8B-B14F-4D97-AF65-F5344CB8AC3E}">
        <p14:creationId xmlns:p14="http://schemas.microsoft.com/office/powerpoint/2010/main" val="47728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7CAF468-0189-30A3-2A3F-2D8A74AD1E59}"/>
              </a:ext>
            </a:extLst>
          </p:cNvPr>
          <p:cNvPicPr>
            <a:picLocks noGrp="1" noChangeAspect="1"/>
          </p:cNvPicPr>
          <p:nvPr>
            <p:ph idx="1"/>
          </p:nvPr>
        </p:nvPicPr>
        <p:blipFill>
          <a:blip r:embed="rId2"/>
          <a:stretch>
            <a:fillRect/>
          </a:stretch>
        </p:blipFill>
        <p:spPr>
          <a:xfrm>
            <a:off x="6836878" y="264770"/>
            <a:ext cx="5074707" cy="3679905"/>
          </a:xfrm>
          <a:prstGeom prst="rect">
            <a:avLst/>
          </a:prstGeom>
        </p:spPr>
      </p:pic>
      <p:sp>
        <p:nvSpPr>
          <p:cNvPr id="6" name="CuadroTexto 5">
            <a:extLst>
              <a:ext uri="{FF2B5EF4-FFF2-40B4-BE49-F238E27FC236}">
                <a16:creationId xmlns:a16="http://schemas.microsoft.com/office/drawing/2014/main" id="{DFD22A5A-257E-8DD2-1934-6398F6F5CB4C}"/>
              </a:ext>
            </a:extLst>
          </p:cNvPr>
          <p:cNvSpPr txBox="1"/>
          <p:nvPr/>
        </p:nvSpPr>
        <p:spPr>
          <a:xfrm>
            <a:off x="389272" y="389856"/>
            <a:ext cx="6218355" cy="3554819"/>
          </a:xfrm>
          <a:prstGeom prst="rect">
            <a:avLst/>
          </a:prstGeom>
          <a:noFill/>
        </p:spPr>
        <p:txBody>
          <a:bodyPr wrap="square" rtlCol="0">
            <a:spAutoFit/>
          </a:bodyPr>
          <a:lstStyle/>
          <a:p>
            <a:pPr algn="just"/>
            <a:r>
              <a:rPr lang="es-MX" sz="1500" dirty="0"/>
              <a:t>Para la estandarización, se verificó una inconsistencia en la tabla de fechas, correspondiente a una falla en no detectar  correctamente las semanas debido a la semántica que manejaba la data numérica, para esto se generó una formula que transformaba los valores para su debida lectura.</a:t>
            </a:r>
          </a:p>
          <a:p>
            <a:pPr algn="just"/>
            <a:endParaRPr lang="es-MX" sz="1500" dirty="0"/>
          </a:p>
          <a:p>
            <a:pPr algn="just"/>
            <a:r>
              <a:rPr lang="es-MX" sz="1500" dirty="0"/>
              <a:t>Además para los valores nulos, se optó debido a sus mínimas cantidades por la eliminación con fin de evitar información sesgada que pueda dañar el análisis posterior para generar estructuras y modelos predictivos.</a:t>
            </a:r>
          </a:p>
          <a:p>
            <a:pPr algn="just"/>
            <a:endParaRPr lang="es-MX" sz="1500" dirty="0"/>
          </a:p>
          <a:p>
            <a:pPr algn="just"/>
            <a:r>
              <a:rPr lang="es-MX" sz="1500" dirty="0"/>
              <a:t>Tras realizado este manejo inicial, se hicieron </a:t>
            </a:r>
            <a:r>
              <a:rPr lang="es-MX" sz="1500" i="1" dirty="0" err="1"/>
              <a:t>joins</a:t>
            </a:r>
            <a:r>
              <a:rPr lang="es-MX" sz="1500" dirty="0"/>
              <a:t> (también calificados en pandas como </a:t>
            </a:r>
            <a:r>
              <a:rPr lang="es-MX" sz="1500" b="1" dirty="0" err="1"/>
              <a:t>merge</a:t>
            </a:r>
            <a:r>
              <a:rPr lang="es-MX" sz="1500" dirty="0"/>
              <a:t>) que permitieron trazar la ruta de todas las tablas para su consolidación como una sola tabla que generara un fácil acceso para análisis.</a:t>
            </a:r>
          </a:p>
        </p:txBody>
      </p:sp>
      <p:pic>
        <p:nvPicPr>
          <p:cNvPr id="11" name="Imagen 10">
            <a:extLst>
              <a:ext uri="{FF2B5EF4-FFF2-40B4-BE49-F238E27FC236}">
                <a16:creationId xmlns:a16="http://schemas.microsoft.com/office/drawing/2014/main" id="{7952E163-DC59-1842-A543-18A99F9AA251}"/>
              </a:ext>
            </a:extLst>
          </p:cNvPr>
          <p:cNvPicPr>
            <a:picLocks noChangeAspect="1"/>
          </p:cNvPicPr>
          <p:nvPr/>
        </p:nvPicPr>
        <p:blipFill>
          <a:blip r:embed="rId3"/>
          <a:stretch>
            <a:fillRect/>
          </a:stretch>
        </p:blipFill>
        <p:spPr>
          <a:xfrm>
            <a:off x="1289957" y="4242061"/>
            <a:ext cx="9612086" cy="1939468"/>
          </a:xfrm>
          <a:prstGeom prst="rect">
            <a:avLst/>
          </a:prstGeom>
        </p:spPr>
      </p:pic>
    </p:spTree>
    <p:extLst>
      <p:ext uri="{BB962C8B-B14F-4D97-AF65-F5344CB8AC3E}">
        <p14:creationId xmlns:p14="http://schemas.microsoft.com/office/powerpoint/2010/main" val="180581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8D690-48D3-B940-BAFA-E5F8186C05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F9A97B0-466F-E60E-366F-8B0117E85084}"/>
              </a:ext>
            </a:extLst>
          </p:cNvPr>
          <p:cNvSpPr>
            <a:spLocks noGrp="1"/>
          </p:cNvSpPr>
          <p:nvPr>
            <p:ph type="title"/>
          </p:nvPr>
        </p:nvSpPr>
        <p:spPr>
          <a:xfrm>
            <a:off x="731520" y="2596896"/>
            <a:ext cx="8933688" cy="3566160"/>
          </a:xfrm>
        </p:spPr>
        <p:txBody>
          <a:bodyPr anchor="b">
            <a:normAutofit/>
          </a:bodyPr>
          <a:lstStyle/>
          <a:p>
            <a:r>
              <a:rPr lang="es-MX" dirty="0"/>
              <a:t>5. Análisis exploratorio de datos (EDA)</a:t>
            </a:r>
          </a:p>
        </p:txBody>
      </p:sp>
    </p:spTree>
    <p:extLst>
      <p:ext uri="{BB962C8B-B14F-4D97-AF65-F5344CB8AC3E}">
        <p14:creationId xmlns:p14="http://schemas.microsoft.com/office/powerpoint/2010/main" val="3664647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36B44-EA71-7FBF-FE53-D53F81D95B06}"/>
            </a:ext>
          </a:extLst>
        </p:cNvPr>
        <p:cNvGrpSpPr/>
        <p:nvPr/>
      </p:nvGrpSpPr>
      <p:grpSpPr>
        <a:xfrm>
          <a:off x="0" y="0"/>
          <a:ext cx="0" cy="0"/>
          <a:chOff x="0" y="0"/>
          <a:chExt cx="0" cy="0"/>
        </a:xfrm>
      </p:grpSpPr>
      <p:pic>
        <p:nvPicPr>
          <p:cNvPr id="7" name="Picture 4" descr="Gráficas financieras en una pantalla oscura">
            <a:extLst>
              <a:ext uri="{FF2B5EF4-FFF2-40B4-BE49-F238E27FC236}">
                <a16:creationId xmlns:a16="http://schemas.microsoft.com/office/drawing/2014/main" id="{3D5696DC-8CCC-EFEF-DB05-B990F8E642AC}"/>
              </a:ext>
            </a:extLst>
          </p:cNvPr>
          <p:cNvPicPr>
            <a:picLocks noChangeAspect="1"/>
          </p:cNvPicPr>
          <p:nvPr/>
        </p:nvPicPr>
        <p:blipFill>
          <a:blip r:embed="rId2"/>
          <a:srcRect l="9155" r="14963" b="-1"/>
          <a:stretch>
            <a:fillRect/>
          </a:stretch>
        </p:blipFill>
        <p:spPr>
          <a:xfrm>
            <a:off x="20" y="-1"/>
            <a:ext cx="7783979" cy="6411311"/>
          </a:xfrm>
          <a:prstGeom prst="rect">
            <a:avLst/>
          </a:prstGeom>
          <a:noFill/>
        </p:spPr>
      </p:pic>
      <p:sp>
        <p:nvSpPr>
          <p:cNvPr id="3" name="Marcador de contenido 2">
            <a:extLst>
              <a:ext uri="{FF2B5EF4-FFF2-40B4-BE49-F238E27FC236}">
                <a16:creationId xmlns:a16="http://schemas.microsoft.com/office/drawing/2014/main" id="{F6336AFC-B770-B6B9-5C3D-4C3A46AE7973}"/>
              </a:ext>
            </a:extLst>
          </p:cNvPr>
          <p:cNvSpPr>
            <a:spLocks noGrp="1"/>
          </p:cNvSpPr>
          <p:nvPr>
            <p:ph sz="quarter" idx="14"/>
          </p:nvPr>
        </p:nvSpPr>
        <p:spPr>
          <a:xfrm>
            <a:off x="8311896" y="489857"/>
            <a:ext cx="3273552" cy="5316583"/>
          </a:xfrm>
        </p:spPr>
        <p:txBody>
          <a:bodyPr>
            <a:normAutofit fontScale="92500" lnSpcReduction="10000"/>
          </a:bodyPr>
          <a:lstStyle/>
          <a:p>
            <a:pPr marL="0" indent="0" algn="just">
              <a:lnSpc>
                <a:spcPct val="110000"/>
              </a:lnSpc>
              <a:buNone/>
            </a:pPr>
            <a:r>
              <a:rPr lang="es-MX" sz="2000" dirty="0"/>
              <a:t>Luego de transformada la información, procederemos a mostrar ahora visualizaciones gráficas generadas con la data, en donde podremos verificar los productos más vendidos, las temporadas con ventas más altas, los formatos que resultan más rentables, y una gran cantidad de preguntas que RECKITT podría llegar a formularse. A continuación se mostrarán algunos de los gráficos mostrados con su respectivo análisis.</a:t>
            </a:r>
          </a:p>
        </p:txBody>
      </p:sp>
    </p:spTree>
    <p:extLst>
      <p:ext uri="{BB962C8B-B14F-4D97-AF65-F5344CB8AC3E}">
        <p14:creationId xmlns:p14="http://schemas.microsoft.com/office/powerpoint/2010/main" val="3126707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3">
            <a:extLst>
              <a:ext uri="{FF2B5EF4-FFF2-40B4-BE49-F238E27FC236}">
                <a16:creationId xmlns:a16="http://schemas.microsoft.com/office/drawing/2014/main" id="{45ADC76C-7C5E-DA13-794D-C71C52361DA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10774" y="370114"/>
            <a:ext cx="4339005" cy="2695563"/>
          </a:xfrm>
        </p:spPr>
        <p:txBody>
          <a:bodyPr>
            <a:normAutofit fontScale="70000" lnSpcReduction="20000"/>
          </a:bodyPr>
          <a:lstStyle/>
          <a:p>
            <a:pPr marL="0" indent="0" algn="just">
              <a:spcBef>
                <a:spcPts val="2500"/>
              </a:spcBef>
              <a:buNone/>
            </a:pPr>
            <a:r>
              <a:rPr lang="es-ES" dirty="0"/>
              <a:t>Este gráfico permite identificar fácilmente cuáles son las marcas con mayor y menor número de ventas. Aunque hay muchos productos en venta, el mercado está dominado principalmente por cinco marcas: </a:t>
            </a:r>
          </a:p>
          <a:p>
            <a:pPr marL="0" indent="0" algn="just">
              <a:spcBef>
                <a:spcPts val="2500"/>
              </a:spcBef>
              <a:buNone/>
            </a:pPr>
            <a:r>
              <a:rPr lang="es-ES" dirty="0"/>
              <a:t>CLORALEX, VANISH, CLOROX, DR. BECKMANN y OXI CLEAN. </a:t>
            </a:r>
          </a:p>
          <a:p>
            <a:pPr marL="0" indent="0" algn="just">
              <a:spcBef>
                <a:spcPts val="2500"/>
              </a:spcBef>
              <a:buNone/>
            </a:pPr>
            <a:r>
              <a:rPr lang="es-ES" dirty="0"/>
              <a:t>Esto sugiere que la estrategia comercial de RECKITT se apoya fuertemente en estos productos principales, que concentran la mayor parte de las ventas.</a:t>
            </a:r>
            <a:endParaRPr sz="1400" dirty="0"/>
          </a:p>
        </p:txBody>
      </p:sp>
      <p:pic>
        <p:nvPicPr>
          <p:cNvPr id="7" name="Imagen 6">
            <a:extLst>
              <a:ext uri="{FF2B5EF4-FFF2-40B4-BE49-F238E27FC236}">
                <a16:creationId xmlns:a16="http://schemas.microsoft.com/office/drawing/2014/main" id="{76B30745-AD83-7B42-51BE-21CC8CB12BB6}"/>
              </a:ext>
            </a:extLst>
          </p:cNvPr>
          <p:cNvPicPr>
            <a:picLocks noChangeAspect="1"/>
          </p:cNvPicPr>
          <p:nvPr/>
        </p:nvPicPr>
        <p:blipFill>
          <a:blip r:embed="rId2"/>
          <a:stretch>
            <a:fillRect/>
          </a:stretch>
        </p:blipFill>
        <p:spPr>
          <a:xfrm>
            <a:off x="342221" y="195945"/>
            <a:ext cx="6004150" cy="2869736"/>
          </a:xfrm>
          <a:prstGeom prst="rect">
            <a:avLst/>
          </a:prstGeom>
        </p:spPr>
      </p:pic>
      <p:pic>
        <p:nvPicPr>
          <p:cNvPr id="13" name="Imagen 12">
            <a:extLst>
              <a:ext uri="{FF2B5EF4-FFF2-40B4-BE49-F238E27FC236}">
                <a16:creationId xmlns:a16="http://schemas.microsoft.com/office/drawing/2014/main" id="{72BE7839-1C8A-A32E-DE1E-96B1FF52F6FA}"/>
              </a:ext>
            </a:extLst>
          </p:cNvPr>
          <p:cNvPicPr>
            <a:picLocks noChangeAspect="1"/>
          </p:cNvPicPr>
          <p:nvPr/>
        </p:nvPicPr>
        <p:blipFill>
          <a:blip r:embed="rId3"/>
          <a:stretch>
            <a:fillRect/>
          </a:stretch>
        </p:blipFill>
        <p:spPr>
          <a:xfrm>
            <a:off x="7228364" y="3382735"/>
            <a:ext cx="4339005" cy="2911929"/>
          </a:xfrm>
          <a:prstGeom prst="rect">
            <a:avLst/>
          </a:prstGeom>
        </p:spPr>
      </p:pic>
      <p:sp>
        <p:nvSpPr>
          <p:cNvPr id="14" name="Marcador de contenido 3">
            <a:extLst>
              <a:ext uri="{FF2B5EF4-FFF2-40B4-BE49-F238E27FC236}">
                <a16:creationId xmlns:a16="http://schemas.microsoft.com/office/drawing/2014/main" id="{08745637-D70A-06F3-483C-7E4DD2632E3F}"/>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80754" y="3600451"/>
            <a:ext cx="4686110" cy="2476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500"/>
              </a:spcBef>
              <a:buFont typeface="Arial" panose="020B0604020202020204" pitchFamily="34" charset="0"/>
              <a:buNone/>
            </a:pPr>
            <a:r>
              <a:rPr lang="es-ES" sz="1400" dirty="0"/>
              <a:t>El gráfico pie nos ayuda a identificar cual es la distribución de ventas en cada región, en donde podemos notar la clara dominancia del sector SCANNING, seguidas por las áreas 2 y 5, mientas que las áreas 1 y 3 fungen como un área de oportunidad en las cuales con más datos puede llegar a ser factible identificar el motivo de sus ventas bajas para poder plantear estrategias y como se pueden obtener mejores números.</a:t>
            </a:r>
          </a:p>
        </p:txBody>
      </p:sp>
      <p:cxnSp>
        <p:nvCxnSpPr>
          <p:cNvPr id="16" name="Conector recto de flecha 15">
            <a:extLst>
              <a:ext uri="{FF2B5EF4-FFF2-40B4-BE49-F238E27FC236}">
                <a16:creationId xmlns:a16="http://schemas.microsoft.com/office/drawing/2014/main" id="{2E59FAF0-9871-7AC7-5CF5-41B9FD93EEA1}"/>
              </a:ext>
            </a:extLst>
          </p:cNvPr>
          <p:cNvCxnSpPr/>
          <p:nvPr/>
        </p:nvCxnSpPr>
        <p:spPr>
          <a:xfrm>
            <a:off x="5725886" y="4833257"/>
            <a:ext cx="119742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cto de flecha 17">
            <a:extLst>
              <a:ext uri="{FF2B5EF4-FFF2-40B4-BE49-F238E27FC236}">
                <a16:creationId xmlns:a16="http://schemas.microsoft.com/office/drawing/2014/main" id="{F5FBCEDC-E8C9-262C-2BAE-FCEC1A52A503}"/>
              </a:ext>
            </a:extLst>
          </p:cNvPr>
          <p:cNvCxnSpPr/>
          <p:nvPr/>
        </p:nvCxnSpPr>
        <p:spPr>
          <a:xfrm flipH="1">
            <a:off x="6346371" y="1567543"/>
            <a:ext cx="1034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5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29C79-EAC0-7749-3535-EFEEF37D4E07}"/>
            </a:ext>
          </a:extLst>
        </p:cNvPr>
        <p:cNvGrpSpPr/>
        <p:nvPr/>
      </p:nvGrpSpPr>
      <p:grpSpPr>
        <a:xfrm>
          <a:off x="0" y="0"/>
          <a:ext cx="0" cy="0"/>
          <a:chOff x="0" y="0"/>
          <a:chExt cx="0" cy="0"/>
        </a:xfrm>
      </p:grpSpPr>
      <p:sp>
        <p:nvSpPr>
          <p:cNvPr id="8" name="Marcador de contenido 3">
            <a:extLst>
              <a:ext uri="{FF2B5EF4-FFF2-40B4-BE49-F238E27FC236}">
                <a16:creationId xmlns:a16="http://schemas.microsoft.com/office/drawing/2014/main" id="{0F3EBEE6-CE24-1162-A52B-2791D151DC8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10774" y="370114"/>
            <a:ext cx="4339005" cy="2695563"/>
          </a:xfrm>
        </p:spPr>
        <p:txBody>
          <a:bodyPr>
            <a:normAutofit/>
          </a:bodyPr>
          <a:lstStyle/>
          <a:p>
            <a:pPr marL="0" indent="0" algn="just">
              <a:spcBef>
                <a:spcPts val="2500"/>
              </a:spcBef>
              <a:buNone/>
            </a:pPr>
            <a:r>
              <a:rPr lang="es-ES" dirty="0"/>
              <a:t>Aquí podemos identificar la distribución de las ventas en cada producto por los tres años que contiene la data. Este gráfico suele ser muy útil para caso en donde se requiere tener una visualización atractiva y sencilla de entender.</a:t>
            </a:r>
            <a:endParaRPr sz="1400" dirty="0"/>
          </a:p>
        </p:txBody>
      </p:sp>
      <p:sp>
        <p:nvSpPr>
          <p:cNvPr id="14" name="Marcador de contenido 3">
            <a:extLst>
              <a:ext uri="{FF2B5EF4-FFF2-40B4-BE49-F238E27FC236}">
                <a16:creationId xmlns:a16="http://schemas.microsoft.com/office/drawing/2014/main" id="{0AB13D8C-C981-8359-7CB8-CBA6964A5386}"/>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42221" y="3600451"/>
            <a:ext cx="4599893" cy="2476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500"/>
              </a:spcBef>
              <a:buFont typeface="Arial" panose="020B0604020202020204" pitchFamily="34" charset="0"/>
              <a:buNone/>
            </a:pPr>
            <a:r>
              <a:rPr lang="es-ES" sz="1400" dirty="0"/>
              <a:t>Mientras tanto, acá nos será posible identificar como se distribuyen las ventas entre cada región según los productos vendidos. Nos es posible identificar un nuevo hallazgo, podemos notar que en la región con más destaque, la cual es SCANNING, uno de los productos más vendidos es Vanish, siendo visto como un punto fuerte, cerca del 20% de las ventas </a:t>
            </a:r>
            <a:r>
              <a:rPr lang="es-ES" sz="1400" dirty="0" err="1"/>
              <a:t>reperctuen</a:t>
            </a:r>
            <a:r>
              <a:rPr lang="es-ES" sz="1400" dirty="0"/>
              <a:t> en este producto, el cual muestra relevancia para su análisis.</a:t>
            </a:r>
          </a:p>
        </p:txBody>
      </p:sp>
      <p:cxnSp>
        <p:nvCxnSpPr>
          <p:cNvPr id="16" name="Conector recto de flecha 15">
            <a:extLst>
              <a:ext uri="{FF2B5EF4-FFF2-40B4-BE49-F238E27FC236}">
                <a16:creationId xmlns:a16="http://schemas.microsoft.com/office/drawing/2014/main" id="{96B7FA7C-3345-A7C7-38A4-A7ED99305D45}"/>
              </a:ext>
            </a:extLst>
          </p:cNvPr>
          <p:cNvCxnSpPr/>
          <p:nvPr/>
        </p:nvCxnSpPr>
        <p:spPr>
          <a:xfrm>
            <a:off x="5148943" y="4778828"/>
            <a:ext cx="119742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cto de flecha 17">
            <a:extLst>
              <a:ext uri="{FF2B5EF4-FFF2-40B4-BE49-F238E27FC236}">
                <a16:creationId xmlns:a16="http://schemas.microsoft.com/office/drawing/2014/main" id="{45F51E50-E8C5-189D-5DC2-827BF702B9D3}"/>
              </a:ext>
            </a:extLst>
          </p:cNvPr>
          <p:cNvCxnSpPr/>
          <p:nvPr/>
        </p:nvCxnSpPr>
        <p:spPr>
          <a:xfrm flipH="1">
            <a:off x="6346371" y="1567543"/>
            <a:ext cx="1034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036EA92E-4B8F-5A05-0D41-609371636121}"/>
              </a:ext>
            </a:extLst>
          </p:cNvPr>
          <p:cNvPicPr>
            <a:picLocks noChangeAspect="1"/>
          </p:cNvPicPr>
          <p:nvPr/>
        </p:nvPicPr>
        <p:blipFill>
          <a:blip r:embed="rId2"/>
          <a:stretch>
            <a:fillRect/>
          </a:stretch>
        </p:blipFill>
        <p:spPr>
          <a:xfrm>
            <a:off x="342221" y="261931"/>
            <a:ext cx="5753779" cy="3175542"/>
          </a:xfrm>
          <a:prstGeom prst="rect">
            <a:avLst/>
          </a:prstGeom>
        </p:spPr>
      </p:pic>
      <p:pic>
        <p:nvPicPr>
          <p:cNvPr id="9" name="Imagen 8">
            <a:extLst>
              <a:ext uri="{FF2B5EF4-FFF2-40B4-BE49-F238E27FC236}">
                <a16:creationId xmlns:a16="http://schemas.microsoft.com/office/drawing/2014/main" id="{F0F429DA-AFEA-14ED-7457-0110C1151A7D}"/>
              </a:ext>
            </a:extLst>
          </p:cNvPr>
          <p:cNvPicPr>
            <a:picLocks noChangeAspect="1"/>
          </p:cNvPicPr>
          <p:nvPr/>
        </p:nvPicPr>
        <p:blipFill>
          <a:blip r:embed="rId3"/>
          <a:stretch>
            <a:fillRect/>
          </a:stretch>
        </p:blipFill>
        <p:spPr>
          <a:xfrm>
            <a:off x="6466115" y="3240020"/>
            <a:ext cx="5138056" cy="3077617"/>
          </a:xfrm>
          <a:prstGeom prst="rect">
            <a:avLst/>
          </a:prstGeom>
        </p:spPr>
      </p:pic>
    </p:spTree>
    <p:extLst>
      <p:ext uri="{BB962C8B-B14F-4D97-AF65-F5344CB8AC3E}">
        <p14:creationId xmlns:p14="http://schemas.microsoft.com/office/powerpoint/2010/main" val="370973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BF7A-5BD3-9599-6F73-13858DC3B55C}"/>
            </a:ext>
          </a:extLst>
        </p:cNvPr>
        <p:cNvGrpSpPr/>
        <p:nvPr/>
      </p:nvGrpSpPr>
      <p:grpSpPr>
        <a:xfrm>
          <a:off x="0" y="0"/>
          <a:ext cx="0" cy="0"/>
          <a:chOff x="0" y="0"/>
          <a:chExt cx="0" cy="0"/>
        </a:xfrm>
      </p:grpSpPr>
      <p:sp>
        <p:nvSpPr>
          <p:cNvPr id="8" name="Marcador de contenido 3">
            <a:extLst>
              <a:ext uri="{FF2B5EF4-FFF2-40B4-BE49-F238E27FC236}">
                <a16:creationId xmlns:a16="http://schemas.microsoft.com/office/drawing/2014/main" id="{D3E06D40-833B-1800-BA48-A4921D8C01A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10774" y="370115"/>
            <a:ext cx="4339005" cy="2517690"/>
          </a:xfrm>
        </p:spPr>
        <p:txBody>
          <a:bodyPr>
            <a:normAutofit/>
          </a:bodyPr>
          <a:lstStyle/>
          <a:p>
            <a:pPr marL="0" indent="0" algn="just">
              <a:spcBef>
                <a:spcPts val="2500"/>
              </a:spcBef>
              <a:buNone/>
            </a:pPr>
            <a:r>
              <a:rPr lang="es-ES" sz="1400" dirty="0"/>
              <a:t>Ahora preguntándonos, ¿Existe una correlación entre las ventas y los años? Gracias a que nos preguntamos esto, podemos averiguar a través de un gráfico de correlación que las ventas destacaron más en su correlación en el año 2022, en donde mostraron una mayor consistencia. Es viable realizar una investigación más detallada de las campañas que se realizaron este año con fin de entender la movilidad de los productos.</a:t>
            </a:r>
          </a:p>
        </p:txBody>
      </p:sp>
      <p:sp>
        <p:nvSpPr>
          <p:cNvPr id="14" name="Marcador de contenido 3">
            <a:extLst>
              <a:ext uri="{FF2B5EF4-FFF2-40B4-BE49-F238E27FC236}">
                <a16:creationId xmlns:a16="http://schemas.microsoft.com/office/drawing/2014/main" id="{501995EC-84CA-7630-6A27-D48905C608CA}"/>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42221" y="3600451"/>
            <a:ext cx="4305979" cy="24764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500"/>
              </a:spcBef>
              <a:buFont typeface="Arial" panose="020B0604020202020204" pitchFamily="34" charset="0"/>
              <a:buNone/>
            </a:pPr>
            <a:r>
              <a:rPr lang="es-ES" sz="1400" dirty="0"/>
              <a:t>Visualizamos un gráfico de violín, el cual nos ayuda a mostrar como se distribuyen los valores de ventas para cada tipo de formato, permitiendo verificar la concentración y dispersión en presencia de outliers (valores atípicos).</a:t>
            </a:r>
          </a:p>
          <a:p>
            <a:pPr marL="0" indent="0" algn="just">
              <a:spcBef>
                <a:spcPts val="2500"/>
              </a:spcBef>
              <a:buFont typeface="Arial" panose="020B0604020202020204" pitchFamily="34" charset="0"/>
              <a:buNone/>
            </a:pPr>
            <a:r>
              <a:rPr lang="es-ES" sz="1400" dirty="0"/>
              <a:t>Los productos líquidos cuentan con una mayor aceptación y ventas, probablemente a su facilidad de uso. Se recomienda aprovechar esta tendencia para aprovechar ofertas y verificar áreas de oportunidad con el resto de los formatos.</a:t>
            </a:r>
          </a:p>
        </p:txBody>
      </p:sp>
      <p:cxnSp>
        <p:nvCxnSpPr>
          <p:cNvPr id="16" name="Conector recto de flecha 15">
            <a:extLst>
              <a:ext uri="{FF2B5EF4-FFF2-40B4-BE49-F238E27FC236}">
                <a16:creationId xmlns:a16="http://schemas.microsoft.com/office/drawing/2014/main" id="{12DD9E1D-7485-01A5-E48D-831DD865F0D4}"/>
              </a:ext>
            </a:extLst>
          </p:cNvPr>
          <p:cNvCxnSpPr/>
          <p:nvPr/>
        </p:nvCxnSpPr>
        <p:spPr>
          <a:xfrm>
            <a:off x="4822371" y="4725747"/>
            <a:ext cx="119742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cto de flecha 17">
            <a:extLst>
              <a:ext uri="{FF2B5EF4-FFF2-40B4-BE49-F238E27FC236}">
                <a16:creationId xmlns:a16="http://schemas.microsoft.com/office/drawing/2014/main" id="{DD22BF48-E390-0C68-A1BA-52463B4013B0}"/>
              </a:ext>
            </a:extLst>
          </p:cNvPr>
          <p:cNvCxnSpPr/>
          <p:nvPr/>
        </p:nvCxnSpPr>
        <p:spPr>
          <a:xfrm flipH="1">
            <a:off x="6346371" y="1567543"/>
            <a:ext cx="1034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EC314183-5782-4FF0-2466-0837A4F841AE}"/>
              </a:ext>
            </a:extLst>
          </p:cNvPr>
          <p:cNvPicPr>
            <a:picLocks noChangeAspect="1"/>
          </p:cNvPicPr>
          <p:nvPr/>
        </p:nvPicPr>
        <p:blipFill>
          <a:blip r:embed="rId2"/>
          <a:stretch>
            <a:fillRect/>
          </a:stretch>
        </p:blipFill>
        <p:spPr>
          <a:xfrm>
            <a:off x="120111" y="370115"/>
            <a:ext cx="6096000" cy="2691815"/>
          </a:xfrm>
          <a:prstGeom prst="rect">
            <a:avLst/>
          </a:prstGeom>
        </p:spPr>
      </p:pic>
      <p:pic>
        <p:nvPicPr>
          <p:cNvPr id="6" name="Imagen 5">
            <a:extLst>
              <a:ext uri="{FF2B5EF4-FFF2-40B4-BE49-F238E27FC236}">
                <a16:creationId xmlns:a16="http://schemas.microsoft.com/office/drawing/2014/main" id="{8A153A79-58BE-7033-9424-9598F1180454}"/>
              </a:ext>
            </a:extLst>
          </p:cNvPr>
          <p:cNvPicPr>
            <a:picLocks noChangeAspect="1"/>
          </p:cNvPicPr>
          <p:nvPr/>
        </p:nvPicPr>
        <p:blipFill>
          <a:blip r:embed="rId3"/>
          <a:stretch>
            <a:fillRect/>
          </a:stretch>
        </p:blipFill>
        <p:spPr>
          <a:xfrm>
            <a:off x="6216111" y="3061930"/>
            <a:ext cx="5395547" cy="3218779"/>
          </a:xfrm>
          <a:prstGeom prst="rect">
            <a:avLst/>
          </a:prstGeom>
        </p:spPr>
      </p:pic>
    </p:spTree>
    <p:extLst>
      <p:ext uri="{BB962C8B-B14F-4D97-AF65-F5344CB8AC3E}">
        <p14:creationId xmlns:p14="http://schemas.microsoft.com/office/powerpoint/2010/main" val="259206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F9B2F-9E08-2633-DE8B-D4A4192F14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D745437-9277-3350-B61D-5233A6F4BA46}"/>
              </a:ext>
            </a:extLst>
          </p:cNvPr>
          <p:cNvSpPr>
            <a:spLocks noGrp="1"/>
          </p:cNvSpPr>
          <p:nvPr>
            <p:ph type="title"/>
          </p:nvPr>
        </p:nvSpPr>
        <p:spPr>
          <a:xfrm>
            <a:off x="731520" y="2596896"/>
            <a:ext cx="8933688" cy="3566160"/>
          </a:xfrm>
        </p:spPr>
        <p:txBody>
          <a:bodyPr anchor="b">
            <a:normAutofit/>
          </a:bodyPr>
          <a:lstStyle/>
          <a:p>
            <a:r>
              <a:rPr lang="es-MX" dirty="0"/>
              <a:t>6. Creación de un </a:t>
            </a:r>
            <a:r>
              <a:rPr lang="es-MX" dirty="0" err="1"/>
              <a:t>Dashboard</a:t>
            </a:r>
            <a:r>
              <a:rPr lang="es-MX" dirty="0"/>
              <a:t> (</a:t>
            </a:r>
            <a:r>
              <a:rPr lang="es-MX" dirty="0" err="1"/>
              <a:t>Looker</a:t>
            </a:r>
            <a:r>
              <a:rPr lang="es-MX" dirty="0"/>
              <a:t> Studio)</a:t>
            </a:r>
          </a:p>
        </p:txBody>
      </p:sp>
    </p:spTree>
    <p:extLst>
      <p:ext uri="{BB962C8B-B14F-4D97-AF65-F5344CB8AC3E}">
        <p14:creationId xmlns:p14="http://schemas.microsoft.com/office/powerpoint/2010/main" val="321728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660F5-B1B7-A520-77E5-992E308F6857}"/>
              </a:ext>
            </a:extLst>
          </p:cNvPr>
          <p:cNvSpPr>
            <a:spLocks noGrp="1"/>
          </p:cNvSpPr>
          <p:nvPr>
            <p:ph type="title"/>
          </p:nvPr>
        </p:nvSpPr>
        <p:spPr>
          <a:xfrm>
            <a:off x="731520" y="2596896"/>
            <a:ext cx="8933688" cy="3566160"/>
          </a:xfrm>
        </p:spPr>
        <p:txBody>
          <a:bodyPr anchor="b">
            <a:normAutofit/>
          </a:bodyPr>
          <a:lstStyle/>
          <a:p>
            <a:r>
              <a:rPr lang="es-MX" dirty="0"/>
              <a:t>1. Introducción del Proyecto</a:t>
            </a:r>
          </a:p>
        </p:txBody>
      </p:sp>
    </p:spTree>
    <p:extLst>
      <p:ext uri="{BB962C8B-B14F-4D97-AF65-F5344CB8AC3E}">
        <p14:creationId xmlns:p14="http://schemas.microsoft.com/office/powerpoint/2010/main" val="478936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7C217-2D6B-2F55-2FAE-0364BF78784E}"/>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070EC01-4045-5442-78FE-A26465E16AE6}"/>
              </a:ext>
            </a:extLst>
          </p:cNvPr>
          <p:cNvSpPr>
            <a:spLocks noGrp="1"/>
          </p:cNvSpPr>
          <p:nvPr>
            <p:ph type="title"/>
          </p:nvPr>
        </p:nvSpPr>
        <p:spPr>
          <a:xfrm>
            <a:off x="822960" y="4262409"/>
            <a:ext cx="10543032" cy="2066109"/>
          </a:xfrm>
        </p:spPr>
        <p:txBody>
          <a:bodyPr anchor="t">
            <a:normAutofit fontScale="90000"/>
          </a:bodyPr>
          <a:lstStyle/>
          <a:p>
            <a:pPr>
              <a:lnSpc>
                <a:spcPct val="110000"/>
              </a:lnSpc>
            </a:pPr>
            <a:r>
              <a:rPr lang="es-MX" sz="1600" dirty="0"/>
              <a:t>Ahora procedemos a analizar los gráficos generados a través de la valiosa herramienta LOOKER STUDIO, la cual nos ayuda a generar una carga sencilla de datos en línea, filtraciones, y distintos modelos de entendimiento visual para facilitar la comprensión de la información presentada.</a:t>
            </a:r>
            <a:br>
              <a:rPr lang="es-MX" sz="1600" dirty="0"/>
            </a:br>
            <a:br>
              <a:rPr lang="es-MX" sz="1600" dirty="0"/>
            </a:br>
            <a:r>
              <a:rPr lang="es-MX" sz="1600" u="sng" dirty="0"/>
              <a:t>https://lookerstudio.google.com/reporting/88399e1b-8c34-4a8c-8c30-d8f9abba7075</a:t>
            </a:r>
          </a:p>
        </p:txBody>
      </p:sp>
      <p:pic>
        <p:nvPicPr>
          <p:cNvPr id="6" name="Picture 4" descr="Lupa resalta un rendimiento económico decreciente">
            <a:extLst>
              <a:ext uri="{FF2B5EF4-FFF2-40B4-BE49-F238E27FC236}">
                <a16:creationId xmlns:a16="http://schemas.microsoft.com/office/drawing/2014/main" id="{5340122F-3D2C-21C4-C85A-5B632CFB5F50}"/>
              </a:ext>
            </a:extLst>
          </p:cNvPr>
          <p:cNvPicPr>
            <a:picLocks noChangeAspect="1"/>
          </p:cNvPicPr>
          <p:nvPr/>
        </p:nvPicPr>
        <p:blipFill>
          <a:blip r:embed="rId2"/>
          <a:srcRect t="21919" r="2" b="19612"/>
          <a:stretch>
            <a:fillRect/>
          </a:stretch>
        </p:blipFill>
        <p:spPr>
          <a:xfrm>
            <a:off x="822960" y="603504"/>
            <a:ext cx="10543032" cy="3478639"/>
          </a:xfrm>
          <a:prstGeom prst="rect">
            <a:avLst/>
          </a:prstGeom>
          <a:noFill/>
        </p:spPr>
      </p:pic>
    </p:spTree>
    <p:extLst>
      <p:ext uri="{BB962C8B-B14F-4D97-AF65-F5344CB8AC3E}">
        <p14:creationId xmlns:p14="http://schemas.microsoft.com/office/powerpoint/2010/main" val="35206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4514D-B525-AEED-8A93-3AEC8A8E99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66C21D-0B9E-2C6C-32C0-66326A6CEA42}"/>
              </a:ext>
            </a:extLst>
          </p:cNvPr>
          <p:cNvSpPr>
            <a:spLocks noGrp="1"/>
          </p:cNvSpPr>
          <p:nvPr>
            <p:ph type="title"/>
          </p:nvPr>
        </p:nvSpPr>
        <p:spPr>
          <a:xfrm>
            <a:off x="323958" y="701258"/>
            <a:ext cx="3388069" cy="512499"/>
          </a:xfrm>
        </p:spPr>
        <p:txBody>
          <a:bodyPr>
            <a:noAutofit/>
          </a:bodyPr>
          <a:lstStyle/>
          <a:p>
            <a:pPr algn="ctr"/>
            <a:r>
              <a:rPr lang="es-MX" dirty="0"/>
              <a:t>Resumen De Ventas Totales</a:t>
            </a:r>
          </a:p>
        </p:txBody>
      </p:sp>
      <p:sp>
        <p:nvSpPr>
          <p:cNvPr id="8" name="CuadroTexto 7">
            <a:extLst>
              <a:ext uri="{FF2B5EF4-FFF2-40B4-BE49-F238E27FC236}">
                <a16:creationId xmlns:a16="http://schemas.microsoft.com/office/drawing/2014/main" id="{DBECB7F7-8F64-30C6-47C4-398664FD4C31}"/>
              </a:ext>
            </a:extLst>
          </p:cNvPr>
          <p:cNvSpPr txBox="1"/>
          <p:nvPr/>
        </p:nvSpPr>
        <p:spPr>
          <a:xfrm>
            <a:off x="323958" y="1396528"/>
            <a:ext cx="3388069" cy="4524315"/>
          </a:xfrm>
          <a:prstGeom prst="rect">
            <a:avLst/>
          </a:prstGeom>
          <a:noFill/>
        </p:spPr>
        <p:txBody>
          <a:bodyPr wrap="square" rtlCol="0">
            <a:spAutoFit/>
          </a:bodyPr>
          <a:lstStyle/>
          <a:p>
            <a:pPr algn="just"/>
            <a:r>
              <a:rPr lang="es-ES" dirty="0"/>
              <a:t>En la parte superior se resumen los indicadores clave:</a:t>
            </a:r>
          </a:p>
          <a:p>
            <a:pPr algn="just"/>
            <a:endParaRPr lang="es-ES" dirty="0"/>
          </a:p>
          <a:p>
            <a:pPr algn="just"/>
            <a:r>
              <a:rPr lang="es-ES" dirty="0"/>
              <a:t>Ventas Totales: $12,50 millones</a:t>
            </a:r>
          </a:p>
          <a:p>
            <a:pPr algn="just"/>
            <a:r>
              <a:rPr lang="es-ES" dirty="0"/>
              <a:t>Promedio por unidad: $10,24</a:t>
            </a:r>
          </a:p>
          <a:p>
            <a:pPr algn="just"/>
            <a:r>
              <a:rPr lang="es-ES" dirty="0"/>
              <a:t>Unidades vendidas: 453,19 mil</a:t>
            </a:r>
          </a:p>
          <a:p>
            <a:pPr algn="just"/>
            <a:endParaRPr lang="es-ES" dirty="0"/>
          </a:p>
          <a:p>
            <a:pPr algn="just"/>
            <a:r>
              <a:rPr lang="es-ES" dirty="0"/>
              <a:t>El gráfico permite identificar rápidamente la región líder en ventas y comparar el desempeño entre regiones, facilitando la toma de decisiones estratégicas para enfocar esfuerzos comerciales donde hay mayor potencial.</a:t>
            </a:r>
          </a:p>
        </p:txBody>
      </p:sp>
      <p:pic>
        <p:nvPicPr>
          <p:cNvPr id="4" name="Imagen 3">
            <a:extLst>
              <a:ext uri="{FF2B5EF4-FFF2-40B4-BE49-F238E27FC236}">
                <a16:creationId xmlns:a16="http://schemas.microsoft.com/office/drawing/2014/main" id="{8F4A7408-0872-0857-A48D-A7D4A5E24D1B}"/>
              </a:ext>
            </a:extLst>
          </p:cNvPr>
          <p:cNvPicPr>
            <a:picLocks noChangeAspect="1"/>
          </p:cNvPicPr>
          <p:nvPr/>
        </p:nvPicPr>
        <p:blipFill>
          <a:blip r:embed="rId3"/>
          <a:stretch>
            <a:fillRect/>
          </a:stretch>
        </p:blipFill>
        <p:spPr>
          <a:xfrm>
            <a:off x="4163667" y="1208314"/>
            <a:ext cx="7628173" cy="4900745"/>
          </a:xfrm>
          <a:prstGeom prst="rect">
            <a:avLst/>
          </a:prstGeom>
        </p:spPr>
      </p:pic>
      <p:pic>
        <p:nvPicPr>
          <p:cNvPr id="6" name="Imagen 5">
            <a:extLst>
              <a:ext uri="{FF2B5EF4-FFF2-40B4-BE49-F238E27FC236}">
                <a16:creationId xmlns:a16="http://schemas.microsoft.com/office/drawing/2014/main" id="{E74325FD-7C67-937D-3043-223E83241B52}"/>
              </a:ext>
            </a:extLst>
          </p:cNvPr>
          <p:cNvPicPr>
            <a:picLocks noChangeAspect="1"/>
          </p:cNvPicPr>
          <p:nvPr/>
        </p:nvPicPr>
        <p:blipFill>
          <a:blip r:embed="rId4"/>
          <a:stretch>
            <a:fillRect/>
          </a:stretch>
        </p:blipFill>
        <p:spPr>
          <a:xfrm>
            <a:off x="4762617" y="251240"/>
            <a:ext cx="6430272" cy="819264"/>
          </a:xfrm>
          <a:prstGeom prst="rect">
            <a:avLst/>
          </a:prstGeom>
        </p:spPr>
      </p:pic>
    </p:spTree>
    <p:extLst>
      <p:ext uri="{BB962C8B-B14F-4D97-AF65-F5344CB8AC3E}">
        <p14:creationId xmlns:p14="http://schemas.microsoft.com/office/powerpoint/2010/main" val="100740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4A82-5417-E731-7E0F-A0BCAC61210A}"/>
            </a:ext>
          </a:extLst>
        </p:cNvPr>
        <p:cNvGrpSpPr/>
        <p:nvPr/>
      </p:nvGrpSpPr>
      <p:grpSpPr>
        <a:xfrm>
          <a:off x="0" y="0"/>
          <a:ext cx="0" cy="0"/>
          <a:chOff x="0" y="0"/>
          <a:chExt cx="0" cy="0"/>
        </a:xfrm>
      </p:grpSpPr>
      <p:sp>
        <p:nvSpPr>
          <p:cNvPr id="8" name="CuadroTexto 7">
            <a:extLst>
              <a:ext uri="{FF2B5EF4-FFF2-40B4-BE49-F238E27FC236}">
                <a16:creationId xmlns:a16="http://schemas.microsoft.com/office/drawing/2014/main" id="{F82B61F1-2827-275A-189F-BB19DD74AE9E}"/>
              </a:ext>
            </a:extLst>
          </p:cNvPr>
          <p:cNvSpPr txBox="1"/>
          <p:nvPr/>
        </p:nvSpPr>
        <p:spPr>
          <a:xfrm>
            <a:off x="587829" y="460357"/>
            <a:ext cx="10896600" cy="2031325"/>
          </a:xfrm>
          <a:prstGeom prst="rect">
            <a:avLst/>
          </a:prstGeom>
          <a:noFill/>
        </p:spPr>
        <p:txBody>
          <a:bodyPr wrap="square" rtlCol="0">
            <a:spAutoFit/>
          </a:bodyPr>
          <a:lstStyle/>
          <a:p>
            <a:pPr algn="just"/>
            <a:r>
              <a:rPr lang="es-ES" dirty="0"/>
              <a:t>1. El primer gráfico (arriba) es una línea que representa el promedio de ventas por mes. Se observa una tendencia estacional, con picos en junio y cierta estabilidad en el resto del año. Esto permite identificar meses con mayor actividad comercial y posibles patrones de comportamiento.</a:t>
            </a:r>
          </a:p>
          <a:p>
            <a:pPr algn="just"/>
            <a:endParaRPr lang="es-ES" dirty="0"/>
          </a:p>
          <a:p>
            <a:pPr algn="just"/>
            <a:r>
              <a:rPr lang="es-ES" dirty="0"/>
              <a:t>2. El segundo gráfico (centro) es una línea que muestra las ventas totales por año. Se aprecia un crecimiento desde 2021 hasta un máximo en 2022, seguido de una ligera disminución en 2023. Esto ayuda a visualizar la evolución anual de las ventas y detectar años destacados</a:t>
            </a:r>
          </a:p>
        </p:txBody>
      </p:sp>
      <p:pic>
        <p:nvPicPr>
          <p:cNvPr id="5" name="Imagen 4">
            <a:extLst>
              <a:ext uri="{FF2B5EF4-FFF2-40B4-BE49-F238E27FC236}">
                <a16:creationId xmlns:a16="http://schemas.microsoft.com/office/drawing/2014/main" id="{DA970A3B-D890-0218-505C-5398FEDEC2BD}"/>
              </a:ext>
            </a:extLst>
          </p:cNvPr>
          <p:cNvPicPr>
            <a:picLocks noChangeAspect="1"/>
          </p:cNvPicPr>
          <p:nvPr/>
        </p:nvPicPr>
        <p:blipFill>
          <a:blip r:embed="rId3"/>
          <a:stretch>
            <a:fillRect/>
          </a:stretch>
        </p:blipFill>
        <p:spPr>
          <a:xfrm>
            <a:off x="587829" y="2579915"/>
            <a:ext cx="10896600" cy="3610786"/>
          </a:xfrm>
          <a:prstGeom prst="rect">
            <a:avLst/>
          </a:prstGeom>
        </p:spPr>
      </p:pic>
    </p:spTree>
    <p:extLst>
      <p:ext uri="{BB962C8B-B14F-4D97-AF65-F5344CB8AC3E}">
        <p14:creationId xmlns:p14="http://schemas.microsoft.com/office/powerpoint/2010/main" val="1623222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52B3739-5395-ADFA-E7F8-C806B0462AB4}"/>
              </a:ext>
            </a:extLst>
          </p:cNvPr>
          <p:cNvPicPr>
            <a:picLocks noChangeAspect="1"/>
          </p:cNvPicPr>
          <p:nvPr/>
        </p:nvPicPr>
        <p:blipFill>
          <a:blip r:embed="rId2"/>
          <a:stretch>
            <a:fillRect/>
          </a:stretch>
        </p:blipFill>
        <p:spPr>
          <a:xfrm>
            <a:off x="879402" y="444541"/>
            <a:ext cx="10433195" cy="3180402"/>
          </a:xfrm>
          <a:prstGeom prst="rect">
            <a:avLst/>
          </a:prstGeom>
        </p:spPr>
      </p:pic>
      <p:sp>
        <p:nvSpPr>
          <p:cNvPr id="8" name="CuadroTexto 7">
            <a:extLst>
              <a:ext uri="{FF2B5EF4-FFF2-40B4-BE49-F238E27FC236}">
                <a16:creationId xmlns:a16="http://schemas.microsoft.com/office/drawing/2014/main" id="{37A220FD-16FB-9B76-1928-B06935111033}"/>
              </a:ext>
            </a:extLst>
          </p:cNvPr>
          <p:cNvSpPr txBox="1"/>
          <p:nvPr/>
        </p:nvSpPr>
        <p:spPr>
          <a:xfrm>
            <a:off x="468086" y="3907971"/>
            <a:ext cx="11342914" cy="2031325"/>
          </a:xfrm>
          <a:prstGeom prst="rect">
            <a:avLst/>
          </a:prstGeom>
          <a:noFill/>
        </p:spPr>
        <p:txBody>
          <a:bodyPr wrap="square" rtlCol="0">
            <a:spAutoFit/>
          </a:bodyPr>
          <a:lstStyle/>
          <a:p>
            <a:pPr algn="just"/>
            <a:r>
              <a:rPr lang="es-ES" dirty="0"/>
              <a:t>Este gráfico permite identificar rápidamente cuáles son los productos más populares y preferidos por los clientes, lo que es útil para enfocar estrategias comerciales, inventario y promociones en los productos con mayor demanda.</a:t>
            </a:r>
          </a:p>
          <a:p>
            <a:pPr algn="just"/>
            <a:r>
              <a:rPr lang="es-ES" dirty="0"/>
              <a:t>Entre las recomendaciones adecuadas tomando en consideración este gráfico final en </a:t>
            </a:r>
            <a:r>
              <a:rPr lang="es-ES" dirty="0" err="1"/>
              <a:t>Looker</a:t>
            </a:r>
            <a:r>
              <a:rPr lang="es-ES" dirty="0"/>
              <a:t>, podemos enfocar campañas de marketing y promociones en los productos líderes, los cuales cuentan con una mayor aceptación y potencial crecimiento. Además, es muy factible considerar asegurar inventario suficiente y una debida distribución, evitando quiebres de stock</a:t>
            </a:r>
            <a:endParaRPr lang="es-MX" dirty="0"/>
          </a:p>
        </p:txBody>
      </p:sp>
    </p:spTree>
    <p:extLst>
      <p:ext uri="{BB962C8B-B14F-4D97-AF65-F5344CB8AC3E}">
        <p14:creationId xmlns:p14="http://schemas.microsoft.com/office/powerpoint/2010/main" val="13767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44E24-1083-1267-E90C-DA22410983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43FF13-3760-E765-3873-E1A9D658C325}"/>
              </a:ext>
            </a:extLst>
          </p:cNvPr>
          <p:cNvSpPr>
            <a:spLocks noGrp="1"/>
          </p:cNvSpPr>
          <p:nvPr>
            <p:ph type="title"/>
          </p:nvPr>
        </p:nvSpPr>
        <p:spPr>
          <a:xfrm>
            <a:off x="731520" y="2596896"/>
            <a:ext cx="8933688" cy="3566160"/>
          </a:xfrm>
        </p:spPr>
        <p:txBody>
          <a:bodyPr anchor="b">
            <a:normAutofit fontScale="90000"/>
          </a:bodyPr>
          <a:lstStyle/>
          <a:p>
            <a:r>
              <a:rPr lang="es-MX" dirty="0"/>
              <a:t>7. Predicción de ventas con machine learning</a:t>
            </a:r>
          </a:p>
        </p:txBody>
      </p:sp>
    </p:spTree>
    <p:extLst>
      <p:ext uri="{BB962C8B-B14F-4D97-AF65-F5344CB8AC3E}">
        <p14:creationId xmlns:p14="http://schemas.microsoft.com/office/powerpoint/2010/main" val="567300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D43FF-5383-859C-8B91-28A7323173F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FB4D120-E1B7-AEBF-84CF-2D14651588A8}"/>
              </a:ext>
            </a:extLst>
          </p:cNvPr>
          <p:cNvSpPr>
            <a:spLocks noGrp="1"/>
          </p:cNvSpPr>
          <p:nvPr>
            <p:ph type="title"/>
          </p:nvPr>
        </p:nvSpPr>
        <p:spPr>
          <a:xfrm>
            <a:off x="400160" y="200949"/>
            <a:ext cx="3747297" cy="571937"/>
          </a:xfrm>
        </p:spPr>
        <p:txBody>
          <a:bodyPr>
            <a:noAutofit/>
          </a:bodyPr>
          <a:lstStyle/>
          <a:p>
            <a:r>
              <a:rPr lang="es-MX" sz="2800" dirty="0"/>
              <a:t>Feature Engineering</a:t>
            </a:r>
          </a:p>
        </p:txBody>
      </p:sp>
      <p:sp>
        <p:nvSpPr>
          <p:cNvPr id="8" name="CuadroTexto 7">
            <a:extLst>
              <a:ext uri="{FF2B5EF4-FFF2-40B4-BE49-F238E27FC236}">
                <a16:creationId xmlns:a16="http://schemas.microsoft.com/office/drawing/2014/main" id="{5E1CF6EC-8B8D-D513-3881-DA8BAC778785}"/>
              </a:ext>
            </a:extLst>
          </p:cNvPr>
          <p:cNvSpPr txBox="1"/>
          <p:nvPr/>
        </p:nvSpPr>
        <p:spPr>
          <a:xfrm>
            <a:off x="400160" y="881743"/>
            <a:ext cx="11399954" cy="2062103"/>
          </a:xfrm>
          <a:prstGeom prst="rect">
            <a:avLst/>
          </a:prstGeom>
          <a:noFill/>
        </p:spPr>
        <p:txBody>
          <a:bodyPr wrap="square" rtlCol="0">
            <a:spAutoFit/>
          </a:bodyPr>
          <a:lstStyle/>
          <a:p>
            <a:pPr algn="just"/>
            <a:r>
              <a:rPr lang="es-ES" sz="1600" dirty="0"/>
              <a:t>El </a:t>
            </a:r>
            <a:r>
              <a:rPr lang="es-ES" sz="1600" dirty="0" err="1"/>
              <a:t>feature</a:t>
            </a:r>
            <a:r>
              <a:rPr lang="es-ES" sz="1600" dirty="0"/>
              <a:t> </a:t>
            </a:r>
            <a:r>
              <a:rPr lang="es-ES" sz="1600" dirty="0" err="1"/>
              <a:t>engineering</a:t>
            </a:r>
            <a:r>
              <a:rPr lang="es-ES" sz="1600" dirty="0"/>
              <a:t> es el proceso de seleccionar, transformar y crear variables a partir de los datos originales para mejorar el rendimiento de los modelos de machine </a:t>
            </a:r>
            <a:r>
              <a:rPr lang="es-ES" sz="1600" dirty="0" err="1"/>
              <a:t>learning</a:t>
            </a:r>
            <a:r>
              <a:rPr lang="es-ES" sz="1600" dirty="0"/>
              <a:t>.</a:t>
            </a:r>
          </a:p>
          <a:p>
            <a:pPr algn="just"/>
            <a:endParaRPr lang="es-ES" sz="1600" dirty="0"/>
          </a:p>
          <a:p>
            <a:pPr algn="just"/>
            <a:r>
              <a:rPr lang="es-ES" sz="1600" dirty="0"/>
              <a:t>Los modelos de machine </a:t>
            </a:r>
            <a:r>
              <a:rPr lang="es-ES" sz="1600" dirty="0" err="1"/>
              <a:t>learning</a:t>
            </a:r>
            <a:r>
              <a:rPr lang="es-ES" sz="1600" dirty="0"/>
              <a:t> aprenden de patrones a partir de los datos previamente tratados con el uso del </a:t>
            </a:r>
            <a:r>
              <a:rPr lang="es-ES" sz="1600" dirty="0" err="1"/>
              <a:t>feature</a:t>
            </a:r>
            <a:r>
              <a:rPr lang="es-ES" sz="1600" dirty="0"/>
              <a:t> </a:t>
            </a:r>
            <a:r>
              <a:rPr lang="es-ES" sz="1600" dirty="0" err="1"/>
              <a:t>engineering</a:t>
            </a:r>
            <a:r>
              <a:rPr lang="es-ES" sz="1600" dirty="0"/>
              <a:t> que se encarga de dar preparación, filtrado, manejo de nulos, balanceo de clases, categorizando los datos debidamente, generando variables de utilidad adicional, y asegurar que los datos sean consistentes.</a:t>
            </a:r>
          </a:p>
          <a:p>
            <a:pPr algn="just"/>
            <a:r>
              <a:rPr lang="es-ES" sz="1600" dirty="0"/>
              <a:t>Un buen </a:t>
            </a:r>
            <a:r>
              <a:rPr lang="es-ES" sz="1600" dirty="0" err="1"/>
              <a:t>feature</a:t>
            </a:r>
            <a:r>
              <a:rPr lang="es-ES" sz="1600" dirty="0"/>
              <a:t> </a:t>
            </a:r>
            <a:r>
              <a:rPr lang="es-ES" sz="1600" dirty="0" err="1"/>
              <a:t>engineering</a:t>
            </a:r>
            <a:r>
              <a:rPr lang="es-ES" sz="1600" dirty="0"/>
              <a:t> puede asegurar que el modelo en cuestión sea más preciso y fácil de interpretar porque le brinda información relevante y clara para aprender.</a:t>
            </a:r>
            <a:endParaRPr lang="es-MX" sz="1600" dirty="0"/>
          </a:p>
        </p:txBody>
      </p:sp>
      <p:pic>
        <p:nvPicPr>
          <p:cNvPr id="4" name="Imagen 3">
            <a:extLst>
              <a:ext uri="{FF2B5EF4-FFF2-40B4-BE49-F238E27FC236}">
                <a16:creationId xmlns:a16="http://schemas.microsoft.com/office/drawing/2014/main" id="{DE85C5E8-7EB6-2560-C5E6-0E03DB530664}"/>
              </a:ext>
            </a:extLst>
          </p:cNvPr>
          <p:cNvPicPr>
            <a:picLocks noChangeAspect="1"/>
          </p:cNvPicPr>
          <p:nvPr/>
        </p:nvPicPr>
        <p:blipFill>
          <a:blip r:embed="rId2"/>
          <a:stretch>
            <a:fillRect/>
          </a:stretch>
        </p:blipFill>
        <p:spPr>
          <a:xfrm>
            <a:off x="460767" y="3052703"/>
            <a:ext cx="7373379" cy="3096057"/>
          </a:xfrm>
          <a:prstGeom prst="rect">
            <a:avLst/>
          </a:prstGeom>
        </p:spPr>
      </p:pic>
      <p:sp>
        <p:nvSpPr>
          <p:cNvPr id="5" name="Elipse 4">
            <a:extLst>
              <a:ext uri="{FF2B5EF4-FFF2-40B4-BE49-F238E27FC236}">
                <a16:creationId xmlns:a16="http://schemas.microsoft.com/office/drawing/2014/main" id="{69402595-3C2B-EEE5-E3DF-44DC613FF11E}"/>
              </a:ext>
            </a:extLst>
          </p:cNvPr>
          <p:cNvSpPr/>
          <p:nvPr/>
        </p:nvSpPr>
        <p:spPr>
          <a:xfrm>
            <a:off x="9056913" y="3548742"/>
            <a:ext cx="2503715" cy="24275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Importación de librerías</a:t>
            </a:r>
          </a:p>
        </p:txBody>
      </p:sp>
      <p:cxnSp>
        <p:nvCxnSpPr>
          <p:cNvPr id="7" name="Conector recto de flecha 6">
            <a:extLst>
              <a:ext uri="{FF2B5EF4-FFF2-40B4-BE49-F238E27FC236}">
                <a16:creationId xmlns:a16="http://schemas.microsoft.com/office/drawing/2014/main" id="{3FDEBCEE-8435-840F-98C4-486900C0C2E0}"/>
              </a:ext>
            </a:extLst>
          </p:cNvPr>
          <p:cNvCxnSpPr/>
          <p:nvPr/>
        </p:nvCxnSpPr>
        <p:spPr>
          <a:xfrm flipH="1">
            <a:off x="7968342" y="4773385"/>
            <a:ext cx="718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15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7EF0ED1-C478-D177-3CE7-A3F521CFA266}"/>
              </a:ext>
            </a:extLst>
          </p:cNvPr>
          <p:cNvSpPr>
            <a:spLocks noGrp="1"/>
          </p:cNvSpPr>
          <p:nvPr>
            <p:ph idx="1"/>
          </p:nvPr>
        </p:nvSpPr>
        <p:spPr>
          <a:xfrm>
            <a:off x="243404" y="202909"/>
            <a:ext cx="11578482" cy="1376841"/>
          </a:xfrm>
        </p:spPr>
        <p:txBody>
          <a:bodyPr>
            <a:normAutofit fontScale="85000" lnSpcReduction="10000"/>
          </a:bodyPr>
          <a:lstStyle/>
          <a:p>
            <a:r>
              <a:rPr lang="es-MX" dirty="0"/>
              <a:t>Obtenemos una descripción general de las variables numéricas en la data.</a:t>
            </a:r>
          </a:p>
          <a:p>
            <a:r>
              <a:rPr lang="es-MX" dirty="0"/>
              <a:t>Se realizan verificaciones de valores nulos que puedan afectar el modelo.</a:t>
            </a:r>
          </a:p>
          <a:p>
            <a:r>
              <a:rPr lang="es-MX" dirty="0"/>
              <a:t>Se genera un “</a:t>
            </a:r>
            <a:r>
              <a:rPr lang="es-MX" dirty="0" err="1"/>
              <a:t>nunique</a:t>
            </a:r>
            <a:r>
              <a:rPr lang="es-MX" dirty="0"/>
              <a:t>” de Pandas para verificar los valores distintos en cada columna, para el correcto balanceo de clases.</a:t>
            </a:r>
          </a:p>
        </p:txBody>
      </p:sp>
      <p:pic>
        <p:nvPicPr>
          <p:cNvPr id="7" name="Imagen 6">
            <a:extLst>
              <a:ext uri="{FF2B5EF4-FFF2-40B4-BE49-F238E27FC236}">
                <a16:creationId xmlns:a16="http://schemas.microsoft.com/office/drawing/2014/main" id="{77C2E7EF-0AA1-087D-AC9C-E787FC3400B7}"/>
              </a:ext>
            </a:extLst>
          </p:cNvPr>
          <p:cNvPicPr>
            <a:picLocks noChangeAspect="1"/>
          </p:cNvPicPr>
          <p:nvPr/>
        </p:nvPicPr>
        <p:blipFill>
          <a:blip r:embed="rId2"/>
          <a:stretch>
            <a:fillRect/>
          </a:stretch>
        </p:blipFill>
        <p:spPr>
          <a:xfrm>
            <a:off x="370114" y="1579750"/>
            <a:ext cx="7490598" cy="2720107"/>
          </a:xfrm>
          <a:prstGeom prst="rect">
            <a:avLst/>
          </a:prstGeom>
        </p:spPr>
      </p:pic>
      <p:pic>
        <p:nvPicPr>
          <p:cNvPr id="9" name="Imagen 8">
            <a:extLst>
              <a:ext uri="{FF2B5EF4-FFF2-40B4-BE49-F238E27FC236}">
                <a16:creationId xmlns:a16="http://schemas.microsoft.com/office/drawing/2014/main" id="{D03A0857-1A01-12EB-9E10-B5609320B5F6}"/>
              </a:ext>
            </a:extLst>
          </p:cNvPr>
          <p:cNvPicPr>
            <a:picLocks noChangeAspect="1"/>
          </p:cNvPicPr>
          <p:nvPr/>
        </p:nvPicPr>
        <p:blipFill>
          <a:blip r:embed="rId3"/>
          <a:stretch>
            <a:fillRect/>
          </a:stretch>
        </p:blipFill>
        <p:spPr>
          <a:xfrm>
            <a:off x="1014171" y="4425643"/>
            <a:ext cx="6022700" cy="1811871"/>
          </a:xfrm>
          <a:prstGeom prst="rect">
            <a:avLst/>
          </a:prstGeom>
        </p:spPr>
      </p:pic>
      <p:pic>
        <p:nvPicPr>
          <p:cNvPr id="11" name="Imagen 10">
            <a:extLst>
              <a:ext uri="{FF2B5EF4-FFF2-40B4-BE49-F238E27FC236}">
                <a16:creationId xmlns:a16="http://schemas.microsoft.com/office/drawing/2014/main" id="{D5E5E7B7-E9E9-48EA-775C-4E20EE4463D7}"/>
              </a:ext>
            </a:extLst>
          </p:cNvPr>
          <p:cNvPicPr>
            <a:picLocks noChangeAspect="1"/>
          </p:cNvPicPr>
          <p:nvPr/>
        </p:nvPicPr>
        <p:blipFill>
          <a:blip r:embed="rId4"/>
          <a:stretch>
            <a:fillRect/>
          </a:stretch>
        </p:blipFill>
        <p:spPr>
          <a:xfrm>
            <a:off x="8256661" y="1824928"/>
            <a:ext cx="2643736" cy="4284677"/>
          </a:xfrm>
          <a:prstGeom prst="rect">
            <a:avLst/>
          </a:prstGeom>
        </p:spPr>
      </p:pic>
    </p:spTree>
    <p:extLst>
      <p:ext uri="{BB962C8B-B14F-4D97-AF65-F5344CB8AC3E}">
        <p14:creationId xmlns:p14="http://schemas.microsoft.com/office/powerpoint/2010/main" val="199059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24E6F96-B980-EA7C-AFA2-F8A76E34DE3C}"/>
              </a:ext>
            </a:extLst>
          </p:cNvPr>
          <p:cNvSpPr>
            <a:spLocks noGrp="1"/>
          </p:cNvSpPr>
          <p:nvPr>
            <p:ph idx="1"/>
          </p:nvPr>
        </p:nvSpPr>
        <p:spPr>
          <a:xfrm>
            <a:off x="369244" y="4328596"/>
            <a:ext cx="11278470" cy="1865376"/>
          </a:xfrm>
        </p:spPr>
        <p:txBody>
          <a:bodyPr/>
          <a:lstStyle/>
          <a:p>
            <a:pPr algn="just"/>
            <a:r>
              <a:rPr lang="es-MX" dirty="0"/>
              <a:t>Balanceo de clases: Se realizó la eliminación de columnas que no proporcionaban aporte en data debido a su carente variedad, mientras que las variables con pocos datos se unieron en una sola columna llamada “Otros”.</a:t>
            </a:r>
          </a:p>
          <a:p>
            <a:pPr algn="just"/>
            <a:r>
              <a:rPr lang="es-MX" dirty="0"/>
              <a:t>Se transformaron las columnas necesarias a tipo “</a:t>
            </a:r>
            <a:r>
              <a:rPr lang="es-MX" dirty="0" err="1"/>
              <a:t>Category</a:t>
            </a:r>
            <a:r>
              <a:rPr lang="es-MX" dirty="0"/>
              <a:t>” con fin de obtener su posterior transformación a </a:t>
            </a:r>
            <a:r>
              <a:rPr lang="es-MX" dirty="0" err="1"/>
              <a:t>dummies</a:t>
            </a:r>
            <a:r>
              <a:rPr lang="es-MX" dirty="0"/>
              <a:t> para su uso en los modelos predictivos.</a:t>
            </a:r>
          </a:p>
        </p:txBody>
      </p:sp>
      <p:pic>
        <p:nvPicPr>
          <p:cNvPr id="7" name="Imagen 6">
            <a:extLst>
              <a:ext uri="{FF2B5EF4-FFF2-40B4-BE49-F238E27FC236}">
                <a16:creationId xmlns:a16="http://schemas.microsoft.com/office/drawing/2014/main" id="{D3ACF6B7-196E-E64D-3AF7-98FAAEEA9F65}"/>
              </a:ext>
            </a:extLst>
          </p:cNvPr>
          <p:cNvPicPr>
            <a:picLocks noChangeAspect="1"/>
          </p:cNvPicPr>
          <p:nvPr/>
        </p:nvPicPr>
        <p:blipFill>
          <a:blip r:embed="rId3"/>
          <a:stretch>
            <a:fillRect/>
          </a:stretch>
        </p:blipFill>
        <p:spPr>
          <a:xfrm>
            <a:off x="1208316" y="367567"/>
            <a:ext cx="4005942" cy="3790776"/>
          </a:xfrm>
          <a:prstGeom prst="rect">
            <a:avLst/>
          </a:prstGeom>
        </p:spPr>
      </p:pic>
      <p:pic>
        <p:nvPicPr>
          <p:cNvPr id="9" name="Imagen 8">
            <a:extLst>
              <a:ext uri="{FF2B5EF4-FFF2-40B4-BE49-F238E27FC236}">
                <a16:creationId xmlns:a16="http://schemas.microsoft.com/office/drawing/2014/main" id="{7A26097E-4047-3561-E01D-1B76B2ABBECC}"/>
              </a:ext>
            </a:extLst>
          </p:cNvPr>
          <p:cNvPicPr>
            <a:picLocks noChangeAspect="1"/>
          </p:cNvPicPr>
          <p:nvPr/>
        </p:nvPicPr>
        <p:blipFill>
          <a:blip r:embed="rId4"/>
          <a:stretch>
            <a:fillRect/>
          </a:stretch>
        </p:blipFill>
        <p:spPr>
          <a:xfrm>
            <a:off x="5638800" y="367567"/>
            <a:ext cx="5344885" cy="3790776"/>
          </a:xfrm>
          <a:prstGeom prst="rect">
            <a:avLst/>
          </a:prstGeom>
        </p:spPr>
      </p:pic>
    </p:spTree>
    <p:extLst>
      <p:ext uri="{BB962C8B-B14F-4D97-AF65-F5344CB8AC3E}">
        <p14:creationId xmlns:p14="http://schemas.microsoft.com/office/powerpoint/2010/main" val="85640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4F05D80-4F1B-6B7F-7C7F-56D9CD2F4FEB}"/>
              </a:ext>
            </a:extLst>
          </p:cNvPr>
          <p:cNvSpPr>
            <a:spLocks noGrp="1"/>
          </p:cNvSpPr>
          <p:nvPr>
            <p:ph idx="1"/>
          </p:nvPr>
        </p:nvSpPr>
        <p:spPr>
          <a:xfrm>
            <a:off x="282158" y="311767"/>
            <a:ext cx="4137442" cy="5947519"/>
          </a:xfrm>
        </p:spPr>
        <p:txBody>
          <a:bodyPr>
            <a:normAutofit fontScale="85000" lnSpcReduction="10000"/>
          </a:bodyPr>
          <a:lstStyle/>
          <a:p>
            <a:pPr marL="0" indent="0">
              <a:buNone/>
            </a:pPr>
            <a:r>
              <a:rPr lang="es-ES" dirty="0"/>
              <a:t>El gráfico mostrado refiere a una matriz de correlación, en donde visualizamos en aspecto general las relaciones entre las variables numéricas en el conjunto de datos seleccionado.</a:t>
            </a:r>
          </a:p>
          <a:p>
            <a:pPr marL="0" indent="0">
              <a:buNone/>
            </a:pPr>
            <a:r>
              <a:rPr lang="es-ES" dirty="0"/>
              <a:t>En el contexto de machine </a:t>
            </a:r>
            <a:r>
              <a:rPr lang="es-ES" dirty="0" err="1"/>
              <a:t>learning</a:t>
            </a:r>
            <a:r>
              <a:rPr lang="es-ES" dirty="0"/>
              <a:t>, este gráfico es útil porque:</a:t>
            </a:r>
          </a:p>
          <a:p>
            <a:r>
              <a:rPr lang="es-ES" dirty="0"/>
              <a:t>Permite identificar qué variables están fuertemente relacionadas entre sí. Una correlación alta (cerca de 1 o -1) significa que dos variables se comportan de manera similar.</a:t>
            </a:r>
          </a:p>
          <a:p>
            <a:r>
              <a:rPr lang="es-ES" dirty="0"/>
              <a:t>Ayuda a detectar variables redundantes. Si dos variables tienen una correlación muy alta, puede ser mejor eliminar una para evitar duplicidad y mejorar la eficiencia del modelo.</a:t>
            </a:r>
          </a:p>
          <a:p>
            <a:r>
              <a:rPr lang="es-ES" dirty="0"/>
              <a:t>Facilita la selección de variables relevantes para el modelo, ya que una variable con baja correlación con la variable objetivo puede no aportar información útil.</a:t>
            </a:r>
          </a:p>
          <a:p>
            <a:endParaRPr lang="es-MX" dirty="0"/>
          </a:p>
        </p:txBody>
      </p:sp>
      <p:pic>
        <p:nvPicPr>
          <p:cNvPr id="5" name="Imagen 4">
            <a:extLst>
              <a:ext uri="{FF2B5EF4-FFF2-40B4-BE49-F238E27FC236}">
                <a16:creationId xmlns:a16="http://schemas.microsoft.com/office/drawing/2014/main" id="{2A42E797-C560-0674-4530-2C43AE0811A2}"/>
              </a:ext>
            </a:extLst>
          </p:cNvPr>
          <p:cNvPicPr>
            <a:picLocks noChangeAspect="1"/>
          </p:cNvPicPr>
          <p:nvPr/>
        </p:nvPicPr>
        <p:blipFill>
          <a:blip r:embed="rId2"/>
          <a:stretch>
            <a:fillRect/>
          </a:stretch>
        </p:blipFill>
        <p:spPr>
          <a:xfrm>
            <a:off x="4591731" y="159884"/>
            <a:ext cx="7210425" cy="6230031"/>
          </a:xfrm>
          <a:prstGeom prst="rect">
            <a:avLst/>
          </a:prstGeom>
        </p:spPr>
      </p:pic>
    </p:spTree>
    <p:extLst>
      <p:ext uri="{BB962C8B-B14F-4D97-AF65-F5344CB8AC3E}">
        <p14:creationId xmlns:p14="http://schemas.microsoft.com/office/powerpoint/2010/main" val="353529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7241E-8261-DA89-F2AA-2E6F20570D22}"/>
              </a:ext>
            </a:extLst>
          </p:cNvPr>
          <p:cNvSpPr>
            <a:spLocks noGrp="1"/>
          </p:cNvSpPr>
          <p:nvPr>
            <p:ph type="title"/>
          </p:nvPr>
        </p:nvSpPr>
        <p:spPr>
          <a:xfrm>
            <a:off x="1033272" y="347472"/>
            <a:ext cx="9875520" cy="1033272"/>
          </a:xfrm>
        </p:spPr>
        <p:txBody>
          <a:bodyPr anchor="ctr">
            <a:normAutofit/>
          </a:bodyPr>
          <a:lstStyle/>
          <a:p>
            <a:r>
              <a:rPr lang="es-MX" dirty="0"/>
              <a:t>Resumen del Feature Engineering</a:t>
            </a:r>
          </a:p>
        </p:txBody>
      </p:sp>
      <p:graphicFrame>
        <p:nvGraphicFramePr>
          <p:cNvPr id="5" name="Marcador de contenido 4">
            <a:extLst>
              <a:ext uri="{FF2B5EF4-FFF2-40B4-BE49-F238E27FC236}">
                <a16:creationId xmlns:a16="http://schemas.microsoft.com/office/drawing/2014/main" id="{E8460569-5859-D8C8-FAFE-59D3511E31D1}"/>
              </a:ext>
            </a:extLst>
          </p:cNvPr>
          <p:cNvGraphicFramePr>
            <a:graphicFrameLocks noGrp="1"/>
          </p:cNvGraphicFramePr>
          <p:nvPr>
            <p:ph idx="1"/>
            <p:extLst>
              <p:ext uri="{D42A27DB-BD31-4B8C-83A1-F6EECF244321}">
                <p14:modId xmlns:p14="http://schemas.microsoft.com/office/powerpoint/2010/main" val="2005802082"/>
              </p:ext>
              <p:ext uri="{E7BDC344-281C-4309-B0C6-D0EE65EED2A8}">
                <p202:designPr xmlns:p202="http://schemas.microsoft.com/office/powerpoint/2020/02/main">
                  <p202:designTagLst>
                    <p202:designTag name="ARCH:1:CLS" val="StackedSequentialContentTable"/>
                  </p202:designTagLst>
                </p202:designPr>
              </p:ext>
            </p:extLst>
          </p:nvPr>
        </p:nvGraphicFramePr>
        <p:xfrm>
          <a:off x="1550925" y="1855360"/>
          <a:ext cx="8840214" cy="4955318"/>
        </p:xfrm>
        <a:graphic>
          <a:graphicData uri="http://schemas.openxmlformats.org/drawingml/2006/table">
            <a:tbl>
              <a:tblPr bandRow="1">
                <a:noFill/>
                <a:tableStyleId>{5C22544A-7EE6-4342-B048-85BDC9FD1C3A}</a:tableStyleId>
              </a:tblPr>
              <a:tblGrid>
                <a:gridCol w="599088">
                  <a:extLst>
                    <a:ext uri="{9D8B030D-6E8A-4147-A177-3AD203B41FA5}">
                      <a16:colId xmlns:a16="http://schemas.microsoft.com/office/drawing/2014/main" val="248603402"/>
                    </a:ext>
                  </a:extLst>
                </a:gridCol>
                <a:gridCol w="8241126">
                  <a:extLst>
                    <a:ext uri="{9D8B030D-6E8A-4147-A177-3AD203B41FA5}">
                      <a16:colId xmlns:a16="http://schemas.microsoft.com/office/drawing/2014/main" val="3701645938"/>
                    </a:ext>
                  </a:extLst>
                </a:gridCol>
              </a:tblGrid>
              <a:tr h="995339">
                <a:tc>
                  <a:txBody>
                    <a:bodyPr/>
                    <a:lstStyle/>
                    <a:p>
                      <a:pPr algn="ctr">
                        <a:buNone/>
                      </a:pPr>
                      <a:r>
                        <a:rPr lang="es-MX" sz="2400" b="1" cap="none" spc="0">
                          <a:solidFill>
                            <a:schemeClr val="accent1"/>
                          </a:solidFill>
                          <a:effectLst/>
                        </a:rPr>
                        <a:t>1</a:t>
                      </a: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s-ES" sz="1600" b="0" cap="none" spc="0" dirty="0">
                          <a:solidFill>
                            <a:schemeClr val="tx1"/>
                          </a:solidFill>
                        </a:rPr>
                        <a:t>Descripción general</a:t>
                      </a:r>
                      <a:br>
                        <a:rPr lang="es-ES" sz="1600" b="0" cap="none" spc="0" dirty="0">
                          <a:solidFill>
                            <a:schemeClr val="tx1"/>
                          </a:solidFill>
                        </a:rPr>
                      </a:br>
                      <a:r>
                        <a:rPr lang="es-ES" sz="1600" b="0" cap="none" spc="0" dirty="0">
                          <a:solidFill>
                            <a:schemeClr val="tx1"/>
                          </a:solidFill>
                        </a:rPr>
                        <a:t>Obtenemos una descripción general de la media, varianzas, y desviaciones estándar de la data previo a su transformación</a:t>
                      </a: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376360213"/>
                  </a:ext>
                </a:extLst>
              </a:tr>
              <a:tr h="995339">
                <a:tc>
                  <a:txBody>
                    <a:bodyPr/>
                    <a:lstStyle/>
                    <a:p>
                      <a:pPr algn="ctr">
                        <a:buNone/>
                      </a:pPr>
                      <a:r>
                        <a:rPr lang="es-MX" sz="2400" b="1" cap="none" spc="0">
                          <a:solidFill>
                            <a:schemeClr val="accent1"/>
                          </a:solidFill>
                          <a:effectLst/>
                        </a:rPr>
                        <a:t>2</a:t>
                      </a: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s-ES" sz="1600" b="0" cap="none" spc="0" dirty="0">
                          <a:solidFill>
                            <a:schemeClr val="tx1"/>
                          </a:solidFill>
                        </a:rPr>
                        <a:t>Manejo de nulos</a:t>
                      </a:r>
                      <a:br>
                        <a:rPr lang="es-ES" sz="1600" b="0" cap="none" spc="0" dirty="0">
                          <a:solidFill>
                            <a:schemeClr val="tx1"/>
                          </a:solidFill>
                        </a:rPr>
                      </a:br>
                      <a:r>
                        <a:rPr lang="es-ES" sz="1600" b="0" cap="none" spc="0" dirty="0">
                          <a:solidFill>
                            <a:schemeClr val="tx1"/>
                          </a:solidFill>
                        </a:rPr>
                        <a:t>Se trabajan los datos faltantes con fin de eliminar o rellenar para tener un modelo más preciso</a:t>
                      </a: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1607961589"/>
                  </a:ext>
                </a:extLst>
              </a:tr>
              <a:tr h="995339">
                <a:tc>
                  <a:txBody>
                    <a:bodyPr/>
                    <a:lstStyle/>
                    <a:p>
                      <a:pPr algn="ctr">
                        <a:buNone/>
                      </a:pPr>
                      <a:r>
                        <a:rPr lang="es-MX" sz="2400" b="1" cap="none" spc="0">
                          <a:solidFill>
                            <a:schemeClr val="accent1"/>
                          </a:solidFill>
                          <a:effectLst/>
                        </a:rPr>
                        <a:t>3</a:t>
                      </a: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s-ES" sz="1600" b="0" cap="none" spc="0" dirty="0">
                          <a:solidFill>
                            <a:schemeClr val="tx1"/>
                          </a:solidFill>
                        </a:rPr>
                        <a:t>Balanceo de clases</a:t>
                      </a:r>
                      <a:br>
                        <a:rPr lang="es-ES" sz="1600" b="0" cap="none" spc="0" dirty="0">
                          <a:solidFill>
                            <a:schemeClr val="tx1"/>
                          </a:solidFill>
                        </a:rPr>
                      </a:br>
                      <a:r>
                        <a:rPr lang="es-ES" sz="1600" b="0" cap="none" spc="0" dirty="0">
                          <a:solidFill>
                            <a:schemeClr val="tx1"/>
                          </a:solidFill>
                        </a:rPr>
                        <a:t>Se eliminan o adjuntan datos carentes de variedad que puedan sesgar el modelo predictivo</a:t>
                      </a: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2542686873"/>
                  </a:ext>
                </a:extLst>
              </a:tr>
              <a:tr h="995339">
                <a:tc>
                  <a:txBody>
                    <a:bodyPr/>
                    <a:lstStyle/>
                    <a:p>
                      <a:pPr algn="ctr">
                        <a:buNone/>
                      </a:pPr>
                      <a:r>
                        <a:rPr lang="es-MX" sz="2400" b="1" cap="none" spc="0">
                          <a:solidFill>
                            <a:schemeClr val="accent1"/>
                          </a:solidFill>
                          <a:effectLst/>
                        </a:rPr>
                        <a:t>4</a:t>
                      </a: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s-ES" sz="1600" b="0" cap="none" spc="0" dirty="0">
                          <a:solidFill>
                            <a:schemeClr val="tx1"/>
                          </a:solidFill>
                        </a:rPr>
                        <a:t>Transformación de tipos de datos</a:t>
                      </a:r>
                      <a:br>
                        <a:rPr lang="es-ES" sz="1600" b="0" cap="none" spc="0" dirty="0">
                          <a:solidFill>
                            <a:schemeClr val="tx1"/>
                          </a:solidFill>
                        </a:rPr>
                      </a:br>
                      <a:r>
                        <a:rPr lang="es-ES" sz="1600" b="0" cap="none" spc="0" dirty="0">
                          <a:solidFill>
                            <a:schemeClr val="tx1"/>
                          </a:solidFill>
                        </a:rPr>
                        <a:t>Se categorizan los datos necesarios para su transformación a tipo </a:t>
                      </a:r>
                      <a:r>
                        <a:rPr lang="es-ES" sz="1600" b="0" cap="none" spc="0" dirty="0" err="1">
                          <a:solidFill>
                            <a:schemeClr val="tx1"/>
                          </a:solidFill>
                        </a:rPr>
                        <a:t>dummies</a:t>
                      </a:r>
                      <a:r>
                        <a:rPr lang="es-ES" sz="1600" b="0" cap="none" spc="0" dirty="0">
                          <a:solidFill>
                            <a:schemeClr val="tx1"/>
                          </a:solidFill>
                        </a:rPr>
                        <a:t> y trabajar con más facilidad al aplicar machine </a:t>
                      </a:r>
                      <a:r>
                        <a:rPr lang="es-ES" sz="1600" b="0" cap="none" spc="0" dirty="0" err="1">
                          <a:solidFill>
                            <a:schemeClr val="tx1"/>
                          </a:solidFill>
                        </a:rPr>
                        <a:t>learning</a:t>
                      </a:r>
                      <a:endParaRPr lang="es-ES" sz="1600" b="0" cap="none" spc="0" dirty="0">
                        <a:solidFill>
                          <a:schemeClr val="tx1"/>
                        </a:solidFill>
                      </a:endParaRP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1841812216"/>
                  </a:ext>
                </a:extLst>
              </a:tr>
              <a:tr h="760026">
                <a:tc>
                  <a:txBody>
                    <a:bodyPr/>
                    <a:lstStyle/>
                    <a:p>
                      <a:pPr algn="ctr">
                        <a:buNone/>
                      </a:pPr>
                      <a:r>
                        <a:rPr lang="es-MX" sz="2400" b="1" cap="none" spc="0">
                          <a:solidFill>
                            <a:schemeClr val="accent1"/>
                          </a:solidFill>
                          <a:effectLst/>
                        </a:rPr>
                        <a:t>5</a:t>
                      </a: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s-ES" sz="1600" b="0" cap="none" spc="0" dirty="0">
                          <a:solidFill>
                            <a:schemeClr val="tx1"/>
                          </a:solidFill>
                        </a:rPr>
                        <a:t>Correlaciones</a:t>
                      </a:r>
                      <a:br>
                        <a:rPr lang="es-ES" sz="1600" b="0" cap="none" spc="0" dirty="0">
                          <a:solidFill>
                            <a:schemeClr val="tx1"/>
                          </a:solidFill>
                        </a:rPr>
                      </a:br>
                      <a:r>
                        <a:rPr lang="es-ES" sz="1600" b="0" cap="none" spc="0" dirty="0">
                          <a:solidFill>
                            <a:schemeClr val="tx1"/>
                          </a:solidFill>
                        </a:rPr>
                        <a:t>Se verifica con una matriz las correlaciones existentes, en caso de existir altas, se eliminan ya que perjudican el modelo predictivo.</a:t>
                      </a:r>
                    </a:p>
                  </a:txBody>
                  <a:tcPr marL="121221" marR="121221" marT="121221" marB="12122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1175642661"/>
                  </a:ext>
                </a:extLst>
              </a:tr>
            </a:tbl>
          </a:graphicData>
        </a:graphic>
      </p:graphicFrame>
    </p:spTree>
    <p:extLst>
      <p:ext uri="{BB962C8B-B14F-4D97-AF65-F5344CB8AC3E}">
        <p14:creationId xmlns:p14="http://schemas.microsoft.com/office/powerpoint/2010/main" val="216770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58279-787C-1806-BFAB-DC52AA134188}"/>
              </a:ext>
            </a:extLst>
          </p:cNvPr>
          <p:cNvSpPr>
            <a:spLocks noGrp="1"/>
          </p:cNvSpPr>
          <p:nvPr>
            <p:ph type="title"/>
          </p:nvPr>
        </p:nvSpPr>
        <p:spPr/>
        <p:txBody>
          <a:bodyPr/>
          <a:lstStyle/>
          <a:p>
            <a:r>
              <a:rPr lang="es-MX" dirty="0"/>
              <a:t>Contexto y relevancia del análisis</a:t>
            </a:r>
          </a:p>
        </p:txBody>
      </p:sp>
      <p:sp>
        <p:nvSpPr>
          <p:cNvPr id="3" name="Marcador de contenido 2">
            <a:extLst>
              <a:ext uri="{FF2B5EF4-FFF2-40B4-BE49-F238E27FC236}">
                <a16:creationId xmlns:a16="http://schemas.microsoft.com/office/drawing/2014/main" id="{D632D232-591C-2223-8E5E-125DB19BA43B}"/>
              </a:ext>
            </a:extLst>
          </p:cNvPr>
          <p:cNvSpPr>
            <a:spLocks noGrp="1"/>
          </p:cNvSpPr>
          <p:nvPr>
            <p:ph idx="1"/>
          </p:nvPr>
        </p:nvSpPr>
        <p:spPr/>
        <p:txBody>
          <a:bodyPr>
            <a:normAutofit lnSpcReduction="10000"/>
          </a:bodyPr>
          <a:lstStyle/>
          <a:p>
            <a:pPr marL="0" indent="0" algn="just">
              <a:buNone/>
            </a:pPr>
            <a:r>
              <a:rPr lang="es-MX" dirty="0"/>
              <a:t>En este proyecto, se llevará a cabo una revisión total e integral de todas las actividades desarrolladas durante todo del curso, con el objetivo de procesar, analizar, y comprender en profundidad la información recabada. El propósito principal será extraer insights significativos que puedan ser transformados a información valiosa y accionable para RECKITT.</a:t>
            </a:r>
          </a:p>
          <a:p>
            <a:pPr marL="0" indent="0" algn="just">
              <a:buNone/>
            </a:pPr>
            <a:r>
              <a:rPr lang="es-MX" dirty="0"/>
              <a:t>A lo largo de esta presentación, se detallarán cada uno de los procesos realizados, desde la verificación de los datos, importación y limpieza, transformación, análisis exploratorio, la ingeniería que compone la información, aplicación de modelos de machine learning, manejo en la nube, e interpretación de resultados. Cada etapa procurará darse a explicar por si misma con una metodología clara y su respectiva justificación con las técnicas aplicadas.</a:t>
            </a:r>
          </a:p>
          <a:p>
            <a:pPr marL="0" indent="0" algn="just">
              <a:buNone/>
            </a:pPr>
            <a:r>
              <a:rPr lang="es-MX" dirty="0"/>
              <a:t>Además se incluirán los hallazgos más relevantes incluyendo patrones de comportamiento en las ventas, sus relaciones con otras variables, y predicciones que puedan aportar a la toma de decisiones estratégicas en la empresa. Estaremos enfocado en entender y transformar datos crudos a conocimiento útil facilitando oportunidades de mejora, y el diseño de toma de acciones concisas para RECKITT.</a:t>
            </a:r>
          </a:p>
        </p:txBody>
      </p:sp>
    </p:spTree>
    <p:extLst>
      <p:ext uri="{BB962C8B-B14F-4D97-AF65-F5344CB8AC3E}">
        <p14:creationId xmlns:p14="http://schemas.microsoft.com/office/powerpoint/2010/main" val="318950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3B7E3-5D9D-566C-128B-3C79FD81682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31B746C-12C3-FD4B-9333-CB4C945D1B2B}"/>
              </a:ext>
            </a:extLst>
          </p:cNvPr>
          <p:cNvSpPr>
            <a:spLocks noGrp="1"/>
          </p:cNvSpPr>
          <p:nvPr>
            <p:ph type="title"/>
          </p:nvPr>
        </p:nvSpPr>
        <p:spPr>
          <a:xfrm>
            <a:off x="6084281" y="212482"/>
            <a:ext cx="5315276" cy="512499"/>
          </a:xfrm>
        </p:spPr>
        <p:txBody>
          <a:bodyPr>
            <a:noAutofit/>
          </a:bodyPr>
          <a:lstStyle/>
          <a:p>
            <a:r>
              <a:rPr lang="es-MX" sz="2800" dirty="0"/>
              <a:t>Modelo de regresión lineal</a:t>
            </a:r>
          </a:p>
        </p:txBody>
      </p:sp>
      <p:sp>
        <p:nvSpPr>
          <p:cNvPr id="8" name="CuadroTexto 7">
            <a:extLst>
              <a:ext uri="{FF2B5EF4-FFF2-40B4-BE49-F238E27FC236}">
                <a16:creationId xmlns:a16="http://schemas.microsoft.com/office/drawing/2014/main" id="{B56E72BA-0696-FA6C-9966-1889F03B5EB5}"/>
              </a:ext>
            </a:extLst>
          </p:cNvPr>
          <p:cNvSpPr txBox="1"/>
          <p:nvPr/>
        </p:nvSpPr>
        <p:spPr>
          <a:xfrm>
            <a:off x="598317" y="818424"/>
            <a:ext cx="10801240" cy="2308324"/>
          </a:xfrm>
          <a:prstGeom prst="rect">
            <a:avLst/>
          </a:prstGeom>
          <a:noFill/>
        </p:spPr>
        <p:txBody>
          <a:bodyPr wrap="square" rtlCol="0">
            <a:spAutoFit/>
          </a:bodyPr>
          <a:lstStyle/>
          <a:p>
            <a:pPr algn="just"/>
            <a:r>
              <a:rPr lang="es-ES" sz="1600" dirty="0"/>
              <a:t>Para el uso del modelo de regresión lineal se realiza la división de los datos en dos conjuntos: entrenamiento y prueba, lo cual es fundamental para construir y evaluar un modelo de regresión lineal.</a:t>
            </a:r>
          </a:p>
          <a:p>
            <a:pPr algn="just"/>
            <a:endParaRPr lang="es-ES" sz="1600" dirty="0"/>
          </a:p>
          <a:p>
            <a:pPr algn="just"/>
            <a:r>
              <a:rPr lang="es-ES" sz="1600" dirty="0"/>
              <a:t>El código seleccionado realiza la división de los datos en dos conjuntos: entrenamiento y prueba, lo cual es fundamental para construir y evaluar un modelo de regresión lineal. Primero, se separan las variables independientes (X) y la variable dependiente (y), que en este caso es 'TOTAL_VALUE_SALES'. Luego, la función divide los datos: una parte (70%) se usa para entrenar el modelo y la otra (30%) para validar su desempeño. Esto permite que el modelo aprenda patrones con los datos de entrenamiento y se evalúe con datos que no ha visto antes, asegurando que las predicciones sean confiables y generalizables.</a:t>
            </a:r>
            <a:endParaRPr lang="es-MX" sz="1600" dirty="0"/>
          </a:p>
        </p:txBody>
      </p:sp>
      <p:pic>
        <p:nvPicPr>
          <p:cNvPr id="4" name="Imagen 3">
            <a:extLst>
              <a:ext uri="{FF2B5EF4-FFF2-40B4-BE49-F238E27FC236}">
                <a16:creationId xmlns:a16="http://schemas.microsoft.com/office/drawing/2014/main" id="{DF73E64A-5591-C93B-99BA-E7327EC38470}"/>
              </a:ext>
            </a:extLst>
          </p:cNvPr>
          <p:cNvPicPr>
            <a:picLocks noChangeAspect="1"/>
          </p:cNvPicPr>
          <p:nvPr/>
        </p:nvPicPr>
        <p:blipFill>
          <a:blip r:embed="rId2"/>
          <a:stretch>
            <a:fillRect/>
          </a:stretch>
        </p:blipFill>
        <p:spPr>
          <a:xfrm>
            <a:off x="332879" y="3313634"/>
            <a:ext cx="7707483" cy="2835425"/>
          </a:xfrm>
          <a:prstGeom prst="rect">
            <a:avLst/>
          </a:prstGeom>
        </p:spPr>
      </p:pic>
      <p:pic>
        <p:nvPicPr>
          <p:cNvPr id="6" name="Imagen 5">
            <a:extLst>
              <a:ext uri="{FF2B5EF4-FFF2-40B4-BE49-F238E27FC236}">
                <a16:creationId xmlns:a16="http://schemas.microsoft.com/office/drawing/2014/main" id="{3EF17A4C-2EFE-90AB-C62E-292BEEDD9CD7}"/>
              </a:ext>
            </a:extLst>
          </p:cNvPr>
          <p:cNvPicPr>
            <a:picLocks noChangeAspect="1"/>
          </p:cNvPicPr>
          <p:nvPr/>
        </p:nvPicPr>
        <p:blipFill>
          <a:blip r:embed="rId3"/>
          <a:stretch>
            <a:fillRect/>
          </a:stretch>
        </p:blipFill>
        <p:spPr>
          <a:xfrm>
            <a:off x="8238519" y="4354360"/>
            <a:ext cx="3553321" cy="971686"/>
          </a:xfrm>
          <a:prstGeom prst="rect">
            <a:avLst/>
          </a:prstGeom>
        </p:spPr>
      </p:pic>
    </p:spTree>
    <p:extLst>
      <p:ext uri="{BB962C8B-B14F-4D97-AF65-F5344CB8AC3E}">
        <p14:creationId xmlns:p14="http://schemas.microsoft.com/office/powerpoint/2010/main" val="304393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A2F3247-5B83-84A4-2E7F-D4225C7B597C}"/>
              </a:ext>
            </a:extLst>
          </p:cNvPr>
          <p:cNvSpPr>
            <a:spLocks noGrp="1"/>
          </p:cNvSpPr>
          <p:nvPr>
            <p:ph idx="1"/>
          </p:nvPr>
        </p:nvSpPr>
        <p:spPr>
          <a:xfrm>
            <a:off x="8033657" y="642257"/>
            <a:ext cx="3624942" cy="5297095"/>
          </a:xfrm>
        </p:spPr>
        <p:txBody>
          <a:bodyPr>
            <a:normAutofit/>
          </a:bodyPr>
          <a:lstStyle/>
          <a:p>
            <a:pPr marL="0" indent="0" algn="just">
              <a:buNone/>
            </a:pPr>
            <a:r>
              <a:rPr lang="es-MX" dirty="0"/>
              <a:t>Se utiliza el modelo para predecir los valores de ventas en el conjunto de prueba, luego se crea un dataframe que compara los valores reales con los predichos. Acompañado de una muestra ejemplar de cinco filas.</a:t>
            </a:r>
          </a:p>
          <a:p>
            <a:pPr marL="0" indent="0" algn="just">
              <a:buNone/>
            </a:pPr>
            <a:r>
              <a:rPr lang="es-MX" dirty="0"/>
              <a:t>Tras esto, realizamos pruebas de MAE, MSE, y RMSE, los cuales nos ayudan a conocer que tan precisas fueron las predicciones del modelo en cuestión, usualmente bajos valores indican que el modelo predijo bien.</a:t>
            </a:r>
          </a:p>
        </p:txBody>
      </p:sp>
      <p:pic>
        <p:nvPicPr>
          <p:cNvPr id="7" name="Imagen 6">
            <a:extLst>
              <a:ext uri="{FF2B5EF4-FFF2-40B4-BE49-F238E27FC236}">
                <a16:creationId xmlns:a16="http://schemas.microsoft.com/office/drawing/2014/main" id="{894445C1-20BA-C72B-658B-DEBD9F0A9783}"/>
              </a:ext>
            </a:extLst>
          </p:cNvPr>
          <p:cNvPicPr>
            <a:picLocks noChangeAspect="1"/>
          </p:cNvPicPr>
          <p:nvPr/>
        </p:nvPicPr>
        <p:blipFill>
          <a:blip r:embed="rId2"/>
          <a:stretch>
            <a:fillRect/>
          </a:stretch>
        </p:blipFill>
        <p:spPr>
          <a:xfrm>
            <a:off x="337686" y="500562"/>
            <a:ext cx="7177240" cy="2866681"/>
          </a:xfrm>
          <a:prstGeom prst="rect">
            <a:avLst/>
          </a:prstGeom>
        </p:spPr>
      </p:pic>
      <p:pic>
        <p:nvPicPr>
          <p:cNvPr id="9" name="Imagen 8">
            <a:extLst>
              <a:ext uri="{FF2B5EF4-FFF2-40B4-BE49-F238E27FC236}">
                <a16:creationId xmlns:a16="http://schemas.microsoft.com/office/drawing/2014/main" id="{9AD20DBC-AEB4-5A37-FAFC-8021EC055AE8}"/>
              </a:ext>
            </a:extLst>
          </p:cNvPr>
          <p:cNvPicPr>
            <a:picLocks noChangeAspect="1"/>
          </p:cNvPicPr>
          <p:nvPr/>
        </p:nvPicPr>
        <p:blipFill>
          <a:blip r:embed="rId3"/>
          <a:stretch>
            <a:fillRect/>
          </a:stretch>
        </p:blipFill>
        <p:spPr>
          <a:xfrm>
            <a:off x="1673559" y="3490758"/>
            <a:ext cx="4422441" cy="2757642"/>
          </a:xfrm>
          <a:prstGeom prst="rect">
            <a:avLst/>
          </a:prstGeom>
        </p:spPr>
      </p:pic>
    </p:spTree>
    <p:extLst>
      <p:ext uri="{BB962C8B-B14F-4D97-AF65-F5344CB8AC3E}">
        <p14:creationId xmlns:p14="http://schemas.microsoft.com/office/powerpoint/2010/main" val="5530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37EACD2-0BD3-5EA5-97B3-4BBC53F43264}"/>
              </a:ext>
            </a:extLst>
          </p:cNvPr>
          <p:cNvPicPr>
            <a:picLocks noGrp="1" noChangeAspect="1"/>
          </p:cNvPicPr>
          <p:nvPr>
            <p:ph idx="1"/>
          </p:nvPr>
        </p:nvPicPr>
        <p:blipFill>
          <a:blip r:embed="rId2"/>
          <a:stretch>
            <a:fillRect/>
          </a:stretch>
        </p:blipFill>
        <p:spPr>
          <a:xfrm>
            <a:off x="763722" y="3157529"/>
            <a:ext cx="4894177" cy="2952242"/>
          </a:xfrm>
          <a:prstGeom prst="rect">
            <a:avLst/>
          </a:prstGeom>
        </p:spPr>
      </p:pic>
      <p:pic>
        <p:nvPicPr>
          <p:cNvPr id="7" name="Imagen 6">
            <a:extLst>
              <a:ext uri="{FF2B5EF4-FFF2-40B4-BE49-F238E27FC236}">
                <a16:creationId xmlns:a16="http://schemas.microsoft.com/office/drawing/2014/main" id="{1202F1A7-8D92-38E7-67AC-9970B4CB1538}"/>
              </a:ext>
            </a:extLst>
          </p:cNvPr>
          <p:cNvPicPr>
            <a:picLocks noChangeAspect="1"/>
          </p:cNvPicPr>
          <p:nvPr/>
        </p:nvPicPr>
        <p:blipFill>
          <a:blip r:embed="rId3"/>
          <a:stretch>
            <a:fillRect/>
          </a:stretch>
        </p:blipFill>
        <p:spPr>
          <a:xfrm>
            <a:off x="6458658" y="3141047"/>
            <a:ext cx="4635592" cy="2968724"/>
          </a:xfrm>
          <a:prstGeom prst="rect">
            <a:avLst/>
          </a:prstGeom>
        </p:spPr>
      </p:pic>
      <p:pic>
        <p:nvPicPr>
          <p:cNvPr id="9" name="Imagen 8">
            <a:extLst>
              <a:ext uri="{FF2B5EF4-FFF2-40B4-BE49-F238E27FC236}">
                <a16:creationId xmlns:a16="http://schemas.microsoft.com/office/drawing/2014/main" id="{107FCD3A-204C-F5B6-CCB3-FF03850C4101}"/>
              </a:ext>
            </a:extLst>
          </p:cNvPr>
          <p:cNvPicPr>
            <a:picLocks noChangeAspect="1"/>
          </p:cNvPicPr>
          <p:nvPr/>
        </p:nvPicPr>
        <p:blipFill>
          <a:blip r:embed="rId4"/>
          <a:stretch>
            <a:fillRect/>
          </a:stretch>
        </p:blipFill>
        <p:spPr>
          <a:xfrm>
            <a:off x="6096000" y="473858"/>
            <a:ext cx="5627914" cy="2425202"/>
          </a:xfrm>
          <a:prstGeom prst="rect">
            <a:avLst/>
          </a:prstGeom>
        </p:spPr>
      </p:pic>
      <p:sp>
        <p:nvSpPr>
          <p:cNvPr id="10" name="CuadroTexto 9">
            <a:extLst>
              <a:ext uri="{FF2B5EF4-FFF2-40B4-BE49-F238E27FC236}">
                <a16:creationId xmlns:a16="http://schemas.microsoft.com/office/drawing/2014/main" id="{D21CF13E-E5B5-0268-75A6-2A656BE15BF2}"/>
              </a:ext>
            </a:extLst>
          </p:cNvPr>
          <p:cNvSpPr txBox="1"/>
          <p:nvPr/>
        </p:nvSpPr>
        <p:spPr>
          <a:xfrm>
            <a:off x="544286" y="620155"/>
            <a:ext cx="5265257" cy="2132609"/>
          </a:xfrm>
          <a:prstGeom prst="rect">
            <a:avLst/>
          </a:prstGeom>
          <a:noFill/>
        </p:spPr>
        <p:txBody>
          <a:bodyPr wrap="square" rtlCol="0">
            <a:spAutoFit/>
          </a:bodyPr>
          <a:lstStyle/>
          <a:p>
            <a:pPr algn="just"/>
            <a:r>
              <a:rPr lang="es-MX" sz="1600" dirty="0"/>
              <a:t>Con el uso de el código mostrado podemos analizar la relación entre las diferentes variables independientes, como fabricante, marca, formato, producto, y región, con la variable dependiente (ventas). Esto nos ayuda a identificar si existe una tendencia, correlación, o patrón entre cada variable y las ventas, ayudando a entender cuales factores influyen mas o menos en el resultado y como se compartan. Aquí se anexan dos ejemplares:</a:t>
            </a:r>
          </a:p>
        </p:txBody>
      </p:sp>
    </p:spTree>
    <p:extLst>
      <p:ext uri="{BB962C8B-B14F-4D97-AF65-F5344CB8AC3E}">
        <p14:creationId xmlns:p14="http://schemas.microsoft.com/office/powerpoint/2010/main" val="48232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6E51D33-B3D0-1D0C-D165-F28F6425AA99}"/>
              </a:ext>
            </a:extLst>
          </p:cNvPr>
          <p:cNvSpPr>
            <a:spLocks noGrp="1"/>
          </p:cNvSpPr>
          <p:nvPr>
            <p:ph idx="1"/>
          </p:nvPr>
        </p:nvSpPr>
        <p:spPr>
          <a:xfrm>
            <a:off x="7032171" y="442832"/>
            <a:ext cx="4885030" cy="5711080"/>
          </a:xfrm>
        </p:spPr>
        <p:txBody>
          <a:bodyPr>
            <a:normAutofit fontScale="92500" lnSpcReduction="10000"/>
          </a:bodyPr>
          <a:lstStyle/>
          <a:p>
            <a:pPr marL="0" indent="0" algn="just">
              <a:buNone/>
            </a:pPr>
            <a:r>
              <a:rPr lang="es-ES" dirty="0"/>
              <a:t>Este gráfico permite visualizar cómo han cambiado las ventas a lo largo del tiempo y cuál es la estimación para el año siguiente (2023), ayudando a tomar decisiones basadas en tendencias y proyecciones futuras. Aquí podemos notar como la predicción del modelo indica que las ventas tienen una gran tendencia a disminuir en comparación al año 2022, el cual fue considerado un año incluso mejor que sus dos antecesores.</a:t>
            </a:r>
          </a:p>
          <a:p>
            <a:pPr algn="just"/>
            <a:r>
              <a:rPr lang="es-ES" dirty="0"/>
              <a:t>La línea azul representa los datos históricos de ventas totales por año.</a:t>
            </a:r>
          </a:p>
          <a:p>
            <a:pPr algn="just"/>
            <a:r>
              <a:rPr lang="es-ES" dirty="0"/>
              <a:t>La línea naranja con marcadores muestra la predicción realizada por el modelo ARIMA, extendiéndose hasta el año 2023.</a:t>
            </a:r>
          </a:p>
          <a:p>
            <a:pPr algn="just"/>
            <a:r>
              <a:rPr lang="es-ES" dirty="0"/>
              <a:t>La línea vertical gris indica el año de corte (2022), separando los datos históricos de la predicción.</a:t>
            </a:r>
          </a:p>
          <a:p>
            <a:pPr marL="0" indent="0">
              <a:buNone/>
            </a:pPr>
            <a:endParaRPr lang="es-MX" dirty="0"/>
          </a:p>
        </p:txBody>
      </p:sp>
      <p:pic>
        <p:nvPicPr>
          <p:cNvPr id="5" name="Imagen 4">
            <a:extLst>
              <a:ext uri="{FF2B5EF4-FFF2-40B4-BE49-F238E27FC236}">
                <a16:creationId xmlns:a16="http://schemas.microsoft.com/office/drawing/2014/main" id="{B019C3B5-F25B-461E-2F14-BE03F3B82564}"/>
              </a:ext>
            </a:extLst>
          </p:cNvPr>
          <p:cNvPicPr>
            <a:picLocks noChangeAspect="1"/>
          </p:cNvPicPr>
          <p:nvPr/>
        </p:nvPicPr>
        <p:blipFill>
          <a:blip r:embed="rId2"/>
          <a:stretch>
            <a:fillRect/>
          </a:stretch>
        </p:blipFill>
        <p:spPr>
          <a:xfrm>
            <a:off x="274799" y="1426094"/>
            <a:ext cx="6452573" cy="3744555"/>
          </a:xfrm>
          <a:prstGeom prst="rect">
            <a:avLst/>
          </a:prstGeom>
        </p:spPr>
      </p:pic>
    </p:spTree>
    <p:extLst>
      <p:ext uri="{BB962C8B-B14F-4D97-AF65-F5344CB8AC3E}">
        <p14:creationId xmlns:p14="http://schemas.microsoft.com/office/powerpoint/2010/main" val="427116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4C611-5F44-8243-17E0-F033BA186C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84185E-0CB8-FB4E-E373-BB93B5F387EF}"/>
              </a:ext>
            </a:extLst>
          </p:cNvPr>
          <p:cNvSpPr>
            <a:spLocks noGrp="1"/>
          </p:cNvSpPr>
          <p:nvPr>
            <p:ph type="title"/>
          </p:nvPr>
        </p:nvSpPr>
        <p:spPr>
          <a:xfrm>
            <a:off x="731520" y="2596896"/>
            <a:ext cx="8933688" cy="3566160"/>
          </a:xfrm>
        </p:spPr>
        <p:txBody>
          <a:bodyPr anchor="b">
            <a:normAutofit/>
          </a:bodyPr>
          <a:lstStyle/>
          <a:p>
            <a:r>
              <a:rPr lang="es-MX" dirty="0"/>
              <a:t>8. Análisis en aws con cloud computing</a:t>
            </a:r>
          </a:p>
        </p:txBody>
      </p:sp>
    </p:spTree>
    <p:extLst>
      <p:ext uri="{BB962C8B-B14F-4D97-AF65-F5344CB8AC3E}">
        <p14:creationId xmlns:p14="http://schemas.microsoft.com/office/powerpoint/2010/main" val="2841764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12B58-29A5-0478-5FF7-D9127C019873}"/>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8BC388-3D7C-503E-98A4-AE1D3298FB70}"/>
              </a:ext>
            </a:extLst>
          </p:cNvPr>
          <p:cNvSpPr>
            <a:spLocks noGrp="1"/>
          </p:cNvSpPr>
          <p:nvPr>
            <p:ph idx="1"/>
          </p:nvPr>
        </p:nvSpPr>
        <p:spPr>
          <a:xfrm>
            <a:off x="239486" y="239486"/>
            <a:ext cx="11549743" cy="1611085"/>
          </a:xfrm>
        </p:spPr>
        <p:txBody>
          <a:bodyPr>
            <a:normAutofit fontScale="92500" lnSpcReduction="20000"/>
          </a:bodyPr>
          <a:lstStyle/>
          <a:p>
            <a:pPr marL="0" indent="0" algn="just">
              <a:buNone/>
            </a:pPr>
            <a:r>
              <a:rPr lang="es-ES" dirty="0"/>
              <a:t>Ahora procederemos a generar un Data Lake en AWS, con fin de almacenar nuestros datos obtenidos en la nube, utilizado hoy en día como una tecnología indispensable que brinda la seguridad necesaria para el tratado de datos, versiones, y configuraciones que vuelven todos los procesamos más confiables.</a:t>
            </a:r>
          </a:p>
          <a:p>
            <a:pPr marL="0" indent="0" algn="just">
              <a:buNone/>
            </a:pPr>
            <a:r>
              <a:rPr lang="es-ES" dirty="0"/>
              <a:t>A continuación, se mostrarán los pasos correspondientes para los datos cargados a la nube, comenzando por subir la data desde nuestro servidor local a un </a:t>
            </a:r>
            <a:r>
              <a:rPr lang="es-ES" dirty="0" err="1"/>
              <a:t>bucket</a:t>
            </a:r>
            <a:r>
              <a:rPr lang="es-ES" dirty="0"/>
              <a:t> S3:</a:t>
            </a:r>
          </a:p>
          <a:p>
            <a:pPr marL="0" indent="0">
              <a:buNone/>
            </a:pPr>
            <a:endParaRPr lang="es-MX" dirty="0"/>
          </a:p>
        </p:txBody>
      </p:sp>
      <p:pic>
        <p:nvPicPr>
          <p:cNvPr id="4" name="Imagen 3">
            <a:extLst>
              <a:ext uri="{FF2B5EF4-FFF2-40B4-BE49-F238E27FC236}">
                <a16:creationId xmlns:a16="http://schemas.microsoft.com/office/drawing/2014/main" id="{FF5D1E83-81A7-9CAB-CC13-20D475949E8D}"/>
              </a:ext>
            </a:extLst>
          </p:cNvPr>
          <p:cNvPicPr>
            <a:picLocks noChangeAspect="1"/>
          </p:cNvPicPr>
          <p:nvPr/>
        </p:nvPicPr>
        <p:blipFill>
          <a:blip r:embed="rId2"/>
          <a:stretch>
            <a:fillRect/>
          </a:stretch>
        </p:blipFill>
        <p:spPr>
          <a:xfrm>
            <a:off x="576943" y="2150486"/>
            <a:ext cx="11038114" cy="3872186"/>
          </a:xfrm>
          <a:prstGeom prst="rect">
            <a:avLst/>
          </a:prstGeom>
        </p:spPr>
      </p:pic>
    </p:spTree>
    <p:extLst>
      <p:ext uri="{BB962C8B-B14F-4D97-AF65-F5344CB8AC3E}">
        <p14:creationId xmlns:p14="http://schemas.microsoft.com/office/powerpoint/2010/main" val="3838746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8C9DC61-60CD-CF0E-4103-74DC65D5636A}"/>
              </a:ext>
            </a:extLst>
          </p:cNvPr>
          <p:cNvSpPr>
            <a:spLocks noGrp="1"/>
          </p:cNvSpPr>
          <p:nvPr>
            <p:ph idx="1"/>
          </p:nvPr>
        </p:nvSpPr>
        <p:spPr>
          <a:xfrm>
            <a:off x="973836" y="219447"/>
            <a:ext cx="10244328" cy="853005"/>
          </a:xfrm>
        </p:spPr>
        <p:txBody>
          <a:bodyPr>
            <a:normAutofit fontScale="92500"/>
          </a:bodyPr>
          <a:lstStyle/>
          <a:p>
            <a:pPr algn="just"/>
            <a:r>
              <a:rPr lang="es-MX" dirty="0"/>
              <a:t>Ahora estaremos siguiendo con la creación de una </a:t>
            </a:r>
            <a:r>
              <a:rPr lang="es-MX" dirty="0" err="1"/>
              <a:t>database</a:t>
            </a:r>
            <a:r>
              <a:rPr lang="es-MX" dirty="0"/>
              <a:t> y un </a:t>
            </a:r>
            <a:r>
              <a:rPr lang="es-MX" dirty="0" err="1"/>
              <a:t>crawler</a:t>
            </a:r>
            <a:r>
              <a:rPr lang="es-MX" dirty="0"/>
              <a:t> que nos permitirá arrastrar la información desde S3 hasta AWS </a:t>
            </a:r>
            <a:r>
              <a:rPr lang="es-MX" dirty="0" err="1"/>
              <a:t>Glue</a:t>
            </a:r>
            <a:r>
              <a:rPr lang="es-MX" dirty="0"/>
              <a:t> para generar una base de datos con dicha información.</a:t>
            </a:r>
          </a:p>
        </p:txBody>
      </p:sp>
      <p:pic>
        <p:nvPicPr>
          <p:cNvPr id="9" name="Imagen 8">
            <a:extLst>
              <a:ext uri="{FF2B5EF4-FFF2-40B4-BE49-F238E27FC236}">
                <a16:creationId xmlns:a16="http://schemas.microsoft.com/office/drawing/2014/main" id="{5FD07897-B3A2-E629-0FC6-B13F7F8305EA}"/>
              </a:ext>
            </a:extLst>
          </p:cNvPr>
          <p:cNvPicPr>
            <a:picLocks noChangeAspect="1"/>
          </p:cNvPicPr>
          <p:nvPr/>
        </p:nvPicPr>
        <p:blipFill>
          <a:blip r:embed="rId2"/>
          <a:stretch>
            <a:fillRect/>
          </a:stretch>
        </p:blipFill>
        <p:spPr>
          <a:xfrm>
            <a:off x="783772" y="3592286"/>
            <a:ext cx="10624458" cy="2703996"/>
          </a:xfrm>
          <a:prstGeom prst="rect">
            <a:avLst/>
          </a:prstGeom>
        </p:spPr>
      </p:pic>
      <p:pic>
        <p:nvPicPr>
          <p:cNvPr id="11" name="Imagen 10">
            <a:extLst>
              <a:ext uri="{FF2B5EF4-FFF2-40B4-BE49-F238E27FC236}">
                <a16:creationId xmlns:a16="http://schemas.microsoft.com/office/drawing/2014/main" id="{91192F81-751D-D3CB-707A-098433F9ACFD}"/>
              </a:ext>
            </a:extLst>
          </p:cNvPr>
          <p:cNvPicPr>
            <a:picLocks noChangeAspect="1"/>
          </p:cNvPicPr>
          <p:nvPr/>
        </p:nvPicPr>
        <p:blipFill>
          <a:blip r:embed="rId3"/>
          <a:stretch>
            <a:fillRect/>
          </a:stretch>
        </p:blipFill>
        <p:spPr>
          <a:xfrm>
            <a:off x="783772" y="1072452"/>
            <a:ext cx="10624458" cy="2356548"/>
          </a:xfrm>
          <a:prstGeom prst="rect">
            <a:avLst/>
          </a:prstGeom>
        </p:spPr>
      </p:pic>
    </p:spTree>
    <p:extLst>
      <p:ext uri="{BB962C8B-B14F-4D97-AF65-F5344CB8AC3E}">
        <p14:creationId xmlns:p14="http://schemas.microsoft.com/office/powerpoint/2010/main" val="1066426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44B942-9606-6DA2-0136-C48A8CB3D921}"/>
              </a:ext>
            </a:extLst>
          </p:cNvPr>
          <p:cNvSpPr>
            <a:spLocks noGrp="1"/>
          </p:cNvSpPr>
          <p:nvPr>
            <p:ph idx="1"/>
          </p:nvPr>
        </p:nvSpPr>
        <p:spPr>
          <a:xfrm>
            <a:off x="348342" y="379041"/>
            <a:ext cx="11495314" cy="1266662"/>
          </a:xfrm>
        </p:spPr>
        <p:txBody>
          <a:bodyPr/>
          <a:lstStyle/>
          <a:p>
            <a:pPr algn="just"/>
            <a:r>
              <a:rPr lang="es-MX" dirty="0"/>
              <a:t>A continuación para el procesamiento de la data en </a:t>
            </a:r>
            <a:r>
              <a:rPr lang="es-MX" dirty="0" err="1"/>
              <a:t>Athena</a:t>
            </a:r>
            <a:r>
              <a:rPr lang="es-MX" dirty="0"/>
              <a:t> (consultas SQL) se debe realizar previamente un ETL Job en AWS </a:t>
            </a:r>
            <a:r>
              <a:rPr lang="es-MX" dirty="0" err="1"/>
              <a:t>Glue</a:t>
            </a:r>
            <a:r>
              <a:rPr lang="es-MX" dirty="0"/>
              <a:t>, el cual nos ayudará a generar una sesión en la que indicaremos conectar la data de S3 con </a:t>
            </a:r>
            <a:r>
              <a:rPr lang="es-MX" dirty="0" err="1"/>
              <a:t>Glue</a:t>
            </a:r>
            <a:r>
              <a:rPr lang="es-MX" dirty="0"/>
              <a:t>, la cual a su vez será detectada por </a:t>
            </a:r>
            <a:r>
              <a:rPr lang="es-MX" dirty="0" err="1"/>
              <a:t>Athena</a:t>
            </a:r>
            <a:r>
              <a:rPr lang="es-MX" dirty="0"/>
              <a:t>.</a:t>
            </a:r>
          </a:p>
        </p:txBody>
      </p:sp>
      <p:pic>
        <p:nvPicPr>
          <p:cNvPr id="5" name="Imagen 4">
            <a:extLst>
              <a:ext uri="{FF2B5EF4-FFF2-40B4-BE49-F238E27FC236}">
                <a16:creationId xmlns:a16="http://schemas.microsoft.com/office/drawing/2014/main" id="{B7CECDD1-0E8D-CCCA-8132-B35FABD77B41}"/>
              </a:ext>
            </a:extLst>
          </p:cNvPr>
          <p:cNvPicPr>
            <a:picLocks noChangeAspect="1"/>
          </p:cNvPicPr>
          <p:nvPr/>
        </p:nvPicPr>
        <p:blipFill>
          <a:blip r:embed="rId2"/>
          <a:stretch>
            <a:fillRect/>
          </a:stretch>
        </p:blipFill>
        <p:spPr>
          <a:xfrm>
            <a:off x="915584" y="1820048"/>
            <a:ext cx="10360831" cy="4025580"/>
          </a:xfrm>
          <a:prstGeom prst="rect">
            <a:avLst/>
          </a:prstGeom>
        </p:spPr>
      </p:pic>
    </p:spTree>
    <p:extLst>
      <p:ext uri="{BB962C8B-B14F-4D97-AF65-F5344CB8AC3E}">
        <p14:creationId xmlns:p14="http://schemas.microsoft.com/office/powerpoint/2010/main" val="284205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CABDA8-BBD4-8102-0A3A-110E9200D8B3}"/>
              </a:ext>
            </a:extLst>
          </p:cNvPr>
          <p:cNvSpPr>
            <a:spLocks noGrp="1"/>
          </p:cNvSpPr>
          <p:nvPr>
            <p:ph idx="1"/>
          </p:nvPr>
        </p:nvSpPr>
        <p:spPr>
          <a:xfrm>
            <a:off x="990138" y="222847"/>
            <a:ext cx="6020262" cy="1513905"/>
          </a:xfrm>
        </p:spPr>
        <p:txBody>
          <a:bodyPr>
            <a:normAutofit/>
          </a:bodyPr>
          <a:lstStyle/>
          <a:p>
            <a:pPr marL="0" indent="0" algn="just">
              <a:buNone/>
            </a:pPr>
            <a:r>
              <a:rPr lang="es-MX" dirty="0"/>
              <a:t>Enseguida se mostrarán consultas que nos ayudan a conseguir insights que pueden resultar eficientes para su valoración:</a:t>
            </a:r>
          </a:p>
          <a:p>
            <a:pPr marL="0" indent="0" algn="just">
              <a:buNone/>
            </a:pPr>
            <a:r>
              <a:rPr lang="es-MX" dirty="0"/>
              <a:t>1. Las 10 ventas más grandes en periodo 2021-2023</a:t>
            </a:r>
          </a:p>
        </p:txBody>
      </p:sp>
      <p:pic>
        <p:nvPicPr>
          <p:cNvPr id="7" name="Imagen 6">
            <a:extLst>
              <a:ext uri="{FF2B5EF4-FFF2-40B4-BE49-F238E27FC236}">
                <a16:creationId xmlns:a16="http://schemas.microsoft.com/office/drawing/2014/main" id="{1C6C0703-D9E2-3EAE-A1CB-63E999EE08BB}"/>
              </a:ext>
            </a:extLst>
          </p:cNvPr>
          <p:cNvPicPr>
            <a:picLocks noChangeAspect="1"/>
          </p:cNvPicPr>
          <p:nvPr/>
        </p:nvPicPr>
        <p:blipFill>
          <a:blip r:embed="rId2"/>
          <a:stretch>
            <a:fillRect/>
          </a:stretch>
        </p:blipFill>
        <p:spPr>
          <a:xfrm>
            <a:off x="7830004" y="335458"/>
            <a:ext cx="3469828" cy="1513906"/>
          </a:xfrm>
          <a:prstGeom prst="rect">
            <a:avLst/>
          </a:prstGeom>
        </p:spPr>
      </p:pic>
      <p:pic>
        <p:nvPicPr>
          <p:cNvPr id="9" name="Imagen 8">
            <a:extLst>
              <a:ext uri="{FF2B5EF4-FFF2-40B4-BE49-F238E27FC236}">
                <a16:creationId xmlns:a16="http://schemas.microsoft.com/office/drawing/2014/main" id="{DEB34C1E-86BF-A28F-3244-18BFA86E04D1}"/>
              </a:ext>
            </a:extLst>
          </p:cNvPr>
          <p:cNvPicPr>
            <a:picLocks noChangeAspect="1"/>
          </p:cNvPicPr>
          <p:nvPr/>
        </p:nvPicPr>
        <p:blipFill>
          <a:blip r:embed="rId3"/>
          <a:stretch>
            <a:fillRect/>
          </a:stretch>
        </p:blipFill>
        <p:spPr>
          <a:xfrm>
            <a:off x="892167" y="1943581"/>
            <a:ext cx="10407665" cy="4283047"/>
          </a:xfrm>
          <a:prstGeom prst="rect">
            <a:avLst/>
          </a:prstGeom>
        </p:spPr>
      </p:pic>
    </p:spTree>
    <p:extLst>
      <p:ext uri="{BB962C8B-B14F-4D97-AF65-F5344CB8AC3E}">
        <p14:creationId xmlns:p14="http://schemas.microsoft.com/office/powerpoint/2010/main" val="296619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79363A0-7F3A-E14C-CFC5-926915413EFC}"/>
              </a:ext>
            </a:extLst>
          </p:cNvPr>
          <p:cNvSpPr>
            <a:spLocks noGrp="1"/>
          </p:cNvSpPr>
          <p:nvPr>
            <p:ph idx="1"/>
          </p:nvPr>
        </p:nvSpPr>
        <p:spPr>
          <a:xfrm>
            <a:off x="696685" y="311767"/>
            <a:ext cx="5584371" cy="1538225"/>
          </a:xfrm>
        </p:spPr>
        <p:txBody>
          <a:bodyPr>
            <a:normAutofit fontScale="92500" lnSpcReduction="20000"/>
          </a:bodyPr>
          <a:lstStyle/>
          <a:p>
            <a:r>
              <a:rPr lang="es-MX" dirty="0"/>
              <a:t>2. Las marcas con mayores ventas totales:</a:t>
            </a:r>
          </a:p>
          <a:p>
            <a:pPr marL="0" indent="0">
              <a:buNone/>
            </a:pPr>
            <a:r>
              <a:rPr lang="es-MX" dirty="0"/>
              <a:t>Nos proporciona la información previamente analizada respecto a las marcas más importantes para Reckitt, con fines de obtener áreas de oportunidad y mejoría en campañas.</a:t>
            </a:r>
          </a:p>
        </p:txBody>
      </p:sp>
      <p:pic>
        <p:nvPicPr>
          <p:cNvPr id="7" name="Imagen 6">
            <a:extLst>
              <a:ext uri="{FF2B5EF4-FFF2-40B4-BE49-F238E27FC236}">
                <a16:creationId xmlns:a16="http://schemas.microsoft.com/office/drawing/2014/main" id="{4BD47CFF-E887-93DC-36E3-2F77A37189A6}"/>
              </a:ext>
            </a:extLst>
          </p:cNvPr>
          <p:cNvPicPr>
            <a:picLocks noChangeAspect="1"/>
          </p:cNvPicPr>
          <p:nvPr/>
        </p:nvPicPr>
        <p:blipFill>
          <a:blip r:embed="rId2"/>
          <a:stretch>
            <a:fillRect/>
          </a:stretch>
        </p:blipFill>
        <p:spPr>
          <a:xfrm>
            <a:off x="696686" y="2035628"/>
            <a:ext cx="10406743" cy="3896575"/>
          </a:xfrm>
          <a:prstGeom prst="rect">
            <a:avLst/>
          </a:prstGeom>
        </p:spPr>
      </p:pic>
      <p:pic>
        <p:nvPicPr>
          <p:cNvPr id="9" name="Imagen 8">
            <a:extLst>
              <a:ext uri="{FF2B5EF4-FFF2-40B4-BE49-F238E27FC236}">
                <a16:creationId xmlns:a16="http://schemas.microsoft.com/office/drawing/2014/main" id="{29216369-92E1-53EA-202A-C9CB9ED7253D}"/>
              </a:ext>
            </a:extLst>
          </p:cNvPr>
          <p:cNvPicPr>
            <a:picLocks noChangeAspect="1"/>
          </p:cNvPicPr>
          <p:nvPr/>
        </p:nvPicPr>
        <p:blipFill>
          <a:blip r:embed="rId3"/>
          <a:stretch>
            <a:fillRect/>
          </a:stretch>
        </p:blipFill>
        <p:spPr>
          <a:xfrm>
            <a:off x="6540317" y="392464"/>
            <a:ext cx="4563112" cy="1457528"/>
          </a:xfrm>
          <a:prstGeom prst="rect">
            <a:avLst/>
          </a:prstGeom>
        </p:spPr>
      </p:pic>
    </p:spTree>
    <p:extLst>
      <p:ext uri="{BB962C8B-B14F-4D97-AF65-F5344CB8AC3E}">
        <p14:creationId xmlns:p14="http://schemas.microsoft.com/office/powerpoint/2010/main" val="8706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4909D0-250D-06D2-E07F-16FB92BB6164}"/>
              </a:ext>
            </a:extLst>
          </p:cNvPr>
          <p:cNvSpPr>
            <a:spLocks noGrp="1"/>
          </p:cNvSpPr>
          <p:nvPr>
            <p:ph type="title"/>
          </p:nvPr>
        </p:nvSpPr>
        <p:spPr/>
        <p:txBody>
          <a:bodyPr/>
          <a:lstStyle/>
          <a:p>
            <a:r>
              <a:rPr lang="es-MX" dirty="0"/>
              <a:t>Herramientas utilizadas</a:t>
            </a:r>
          </a:p>
        </p:txBody>
      </p:sp>
      <p:sp>
        <p:nvSpPr>
          <p:cNvPr id="3" name="Marcador de contenido 2">
            <a:extLst>
              <a:ext uri="{FF2B5EF4-FFF2-40B4-BE49-F238E27FC236}">
                <a16:creationId xmlns:a16="http://schemas.microsoft.com/office/drawing/2014/main" id="{C09765B3-DA02-C4B5-BDEB-58B1CF8050A2}"/>
              </a:ext>
            </a:extLst>
          </p:cNvPr>
          <p:cNvSpPr>
            <a:spLocks noGrp="1"/>
          </p:cNvSpPr>
          <p:nvPr>
            <p:ph idx="1"/>
          </p:nvPr>
        </p:nvSpPr>
        <p:spPr/>
        <p:txBody>
          <a:bodyPr/>
          <a:lstStyle/>
          <a:p>
            <a:pPr marL="0" indent="0" algn="just">
              <a:buNone/>
            </a:pPr>
            <a:r>
              <a:rPr lang="es-MX" dirty="0"/>
              <a:t>A lo largo de este proyecto se hará uso de tecnologías que nos facilitarán el manejo y comprensión de los datos para su respectiva transformación a información. Las herramientas necesarias son las siguientes.</a:t>
            </a:r>
          </a:p>
          <a:p>
            <a:r>
              <a:rPr lang="es-MX" dirty="0"/>
              <a:t>Excel</a:t>
            </a:r>
          </a:p>
          <a:p>
            <a:r>
              <a:rPr lang="es-MX" dirty="0"/>
              <a:t>SQL Server</a:t>
            </a:r>
          </a:p>
          <a:p>
            <a:r>
              <a:rPr lang="es-MX" dirty="0"/>
              <a:t>Python</a:t>
            </a:r>
          </a:p>
          <a:p>
            <a:r>
              <a:rPr lang="es-MX" dirty="0"/>
              <a:t>Visual Studio </a:t>
            </a:r>
            <a:r>
              <a:rPr lang="es-MX" dirty="0" err="1"/>
              <a:t>Code</a:t>
            </a:r>
            <a:endParaRPr lang="es-MX" dirty="0"/>
          </a:p>
          <a:p>
            <a:r>
              <a:rPr lang="es-MX" dirty="0"/>
              <a:t>Amazon Web </a:t>
            </a:r>
            <a:r>
              <a:rPr lang="es-MX" dirty="0" err="1"/>
              <a:t>Services</a:t>
            </a:r>
            <a:endParaRPr lang="es-MX" dirty="0"/>
          </a:p>
          <a:p>
            <a:r>
              <a:rPr lang="es-MX" dirty="0" err="1"/>
              <a:t>Looker</a:t>
            </a:r>
            <a:r>
              <a:rPr lang="es-MX" dirty="0"/>
              <a:t> Studio</a:t>
            </a:r>
          </a:p>
          <a:p>
            <a:r>
              <a:rPr lang="es-MX" dirty="0" err="1"/>
              <a:t>Power</a:t>
            </a:r>
            <a:r>
              <a:rPr lang="es-MX" dirty="0"/>
              <a:t> Point</a:t>
            </a:r>
          </a:p>
        </p:txBody>
      </p:sp>
      <p:pic>
        <p:nvPicPr>
          <p:cNvPr id="5" name="Imagen 4" descr="Logotipo&#10;&#10;El contenido generado por IA puede ser incorrecto.">
            <a:extLst>
              <a:ext uri="{FF2B5EF4-FFF2-40B4-BE49-F238E27FC236}">
                <a16:creationId xmlns:a16="http://schemas.microsoft.com/office/drawing/2014/main" id="{3B4F91CE-17E8-89B0-3149-22A4566D4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054" y="3816322"/>
            <a:ext cx="1468038" cy="879103"/>
          </a:xfrm>
          <a:prstGeom prst="rect">
            <a:avLst/>
          </a:prstGeom>
        </p:spPr>
      </p:pic>
      <p:pic>
        <p:nvPicPr>
          <p:cNvPr id="9" name="Imagen 8" descr="Icono&#10;&#10;El contenido generado por IA puede ser incorrecto.">
            <a:extLst>
              <a:ext uri="{FF2B5EF4-FFF2-40B4-BE49-F238E27FC236}">
                <a16:creationId xmlns:a16="http://schemas.microsoft.com/office/drawing/2014/main" id="{9D23E94E-7109-214D-5931-9C6C25D64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1163" y="2558059"/>
            <a:ext cx="1591036" cy="1591036"/>
          </a:xfrm>
          <a:prstGeom prst="rect">
            <a:avLst/>
          </a:prstGeom>
        </p:spPr>
      </p:pic>
      <p:pic>
        <p:nvPicPr>
          <p:cNvPr id="11" name="Imagen 10" descr="Interfaz de usuario gráfica, Icono&#10;&#10;El contenido generado por IA puede ser incorrecto.">
            <a:extLst>
              <a:ext uri="{FF2B5EF4-FFF2-40B4-BE49-F238E27FC236}">
                <a16:creationId xmlns:a16="http://schemas.microsoft.com/office/drawing/2014/main" id="{0DA48F1F-F167-0F82-5A6F-BE6EF1036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280" y="2499325"/>
            <a:ext cx="2092103" cy="1394735"/>
          </a:xfrm>
          <a:prstGeom prst="rect">
            <a:avLst/>
          </a:prstGeom>
        </p:spPr>
      </p:pic>
      <p:pic>
        <p:nvPicPr>
          <p:cNvPr id="13" name="Imagen 12" descr="Icono&#10;&#10;El contenido generado por IA puede ser incorrecto.">
            <a:extLst>
              <a:ext uri="{FF2B5EF4-FFF2-40B4-BE49-F238E27FC236}">
                <a16:creationId xmlns:a16="http://schemas.microsoft.com/office/drawing/2014/main" id="{3DA2681B-875D-A5C4-EBE9-FF2001A32C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2199" y="4058631"/>
            <a:ext cx="2092103" cy="1394735"/>
          </a:xfrm>
          <a:prstGeom prst="rect">
            <a:avLst/>
          </a:prstGeom>
        </p:spPr>
      </p:pic>
      <p:pic>
        <p:nvPicPr>
          <p:cNvPr id="15" name="Imagen 14" descr="Logotipo&#10;&#10;El contenido generado por IA puede ser incorrecto.">
            <a:extLst>
              <a:ext uri="{FF2B5EF4-FFF2-40B4-BE49-F238E27FC236}">
                <a16:creationId xmlns:a16="http://schemas.microsoft.com/office/drawing/2014/main" id="{BB12712E-DB95-3DD3-5EF5-24934C55FD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0913" y="4695425"/>
            <a:ext cx="1322250" cy="1322250"/>
          </a:xfrm>
          <a:prstGeom prst="rect">
            <a:avLst/>
          </a:prstGeom>
        </p:spPr>
      </p:pic>
      <p:pic>
        <p:nvPicPr>
          <p:cNvPr id="23" name="Imagen 22" descr="Icono&#10;&#10;El contenido generado por IA puede ser incorrecto.">
            <a:extLst>
              <a:ext uri="{FF2B5EF4-FFF2-40B4-BE49-F238E27FC236}">
                <a16:creationId xmlns:a16="http://schemas.microsoft.com/office/drawing/2014/main" id="{99824526-F9A8-D1A8-8D79-1D55C0732C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7420" y="4115862"/>
            <a:ext cx="1643743" cy="1643743"/>
          </a:xfrm>
          <a:prstGeom prst="rect">
            <a:avLst/>
          </a:prstGeom>
        </p:spPr>
      </p:pic>
      <p:pic>
        <p:nvPicPr>
          <p:cNvPr id="25" name="Imagen 24" descr="Icono&#10;&#10;El contenido generado por IA puede ser incorrecto.">
            <a:extLst>
              <a:ext uri="{FF2B5EF4-FFF2-40B4-BE49-F238E27FC236}">
                <a16:creationId xmlns:a16="http://schemas.microsoft.com/office/drawing/2014/main" id="{2BC27280-EA20-64A4-CB85-B982F5D6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52979" y="2303024"/>
            <a:ext cx="1591036" cy="1591036"/>
          </a:xfrm>
          <a:prstGeom prst="rect">
            <a:avLst/>
          </a:prstGeom>
        </p:spPr>
      </p:pic>
    </p:spTree>
    <p:extLst>
      <p:ext uri="{BB962C8B-B14F-4D97-AF65-F5344CB8AC3E}">
        <p14:creationId xmlns:p14="http://schemas.microsoft.com/office/powerpoint/2010/main" val="162699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fade">
                                      <p:cBhvr>
                                        <p:cTn id="57" dur="500"/>
                                        <p:tgtEl>
                                          <p:spTgt spid="3">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fade">
                                      <p:cBhvr>
                                        <p:cTn id="67" dur="500"/>
                                        <p:tgtEl>
                                          <p:spTgt spid="3">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A4BB955-CA64-7247-4A7F-BE123794934A}"/>
              </a:ext>
            </a:extLst>
          </p:cNvPr>
          <p:cNvSpPr>
            <a:spLocks noGrp="1"/>
          </p:cNvSpPr>
          <p:nvPr>
            <p:ph idx="1"/>
          </p:nvPr>
        </p:nvSpPr>
        <p:spPr>
          <a:xfrm>
            <a:off x="451321" y="643500"/>
            <a:ext cx="11289357" cy="1424785"/>
          </a:xfrm>
        </p:spPr>
        <p:txBody>
          <a:bodyPr>
            <a:normAutofit fontScale="55000" lnSpcReduction="20000"/>
          </a:bodyPr>
          <a:lstStyle/>
          <a:p>
            <a:pPr algn="just"/>
            <a:r>
              <a:rPr lang="es-MX" sz="3400" dirty="0"/>
              <a:t>3. Evolución de las ventas a través de los años:</a:t>
            </a:r>
          </a:p>
          <a:p>
            <a:pPr marL="0" indent="0" algn="just">
              <a:buNone/>
            </a:pPr>
            <a:r>
              <a:rPr lang="es-MX" sz="3400" dirty="0"/>
              <a:t>Con esta consulta nos apoyamos a saber la evolución que han tenido las ventas con el paso de los años, valorando en esta solamente los tres disponibles, habiendo ya pronosticado un posible bajón en la cantidad previamente a través de modelos predictivos.</a:t>
            </a:r>
          </a:p>
          <a:p>
            <a:endParaRPr lang="es-MX" dirty="0"/>
          </a:p>
        </p:txBody>
      </p:sp>
      <p:pic>
        <p:nvPicPr>
          <p:cNvPr id="5" name="Imagen 4">
            <a:extLst>
              <a:ext uri="{FF2B5EF4-FFF2-40B4-BE49-F238E27FC236}">
                <a16:creationId xmlns:a16="http://schemas.microsoft.com/office/drawing/2014/main" id="{FB6E149B-5545-85B0-E123-A4F4FBF9D9B2}"/>
              </a:ext>
            </a:extLst>
          </p:cNvPr>
          <p:cNvPicPr>
            <a:picLocks noChangeAspect="1"/>
          </p:cNvPicPr>
          <p:nvPr/>
        </p:nvPicPr>
        <p:blipFill>
          <a:blip r:embed="rId2"/>
          <a:stretch>
            <a:fillRect/>
          </a:stretch>
        </p:blipFill>
        <p:spPr>
          <a:xfrm>
            <a:off x="2709341" y="2380315"/>
            <a:ext cx="6014161" cy="966762"/>
          </a:xfrm>
          <a:prstGeom prst="rect">
            <a:avLst/>
          </a:prstGeom>
        </p:spPr>
      </p:pic>
      <p:pic>
        <p:nvPicPr>
          <p:cNvPr id="7" name="Imagen 6">
            <a:extLst>
              <a:ext uri="{FF2B5EF4-FFF2-40B4-BE49-F238E27FC236}">
                <a16:creationId xmlns:a16="http://schemas.microsoft.com/office/drawing/2014/main" id="{162A57FB-EC4D-2237-1778-34FE8862619D}"/>
              </a:ext>
            </a:extLst>
          </p:cNvPr>
          <p:cNvPicPr>
            <a:picLocks noChangeAspect="1"/>
          </p:cNvPicPr>
          <p:nvPr/>
        </p:nvPicPr>
        <p:blipFill>
          <a:blip r:embed="rId3"/>
          <a:stretch>
            <a:fillRect/>
          </a:stretch>
        </p:blipFill>
        <p:spPr>
          <a:xfrm>
            <a:off x="778328" y="3510923"/>
            <a:ext cx="10635343" cy="2408800"/>
          </a:xfrm>
          <a:prstGeom prst="rect">
            <a:avLst/>
          </a:prstGeom>
        </p:spPr>
      </p:pic>
    </p:spTree>
    <p:extLst>
      <p:ext uri="{BB962C8B-B14F-4D97-AF65-F5344CB8AC3E}">
        <p14:creationId xmlns:p14="http://schemas.microsoft.com/office/powerpoint/2010/main" val="424387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F16EA-E0C2-60DE-C586-BB3B34863D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1746D07-F779-84E6-318C-D08DCF01E6C6}"/>
              </a:ext>
            </a:extLst>
          </p:cNvPr>
          <p:cNvSpPr>
            <a:spLocks noGrp="1"/>
          </p:cNvSpPr>
          <p:nvPr>
            <p:ph type="title"/>
          </p:nvPr>
        </p:nvSpPr>
        <p:spPr>
          <a:xfrm>
            <a:off x="731520" y="2596896"/>
            <a:ext cx="8933688" cy="3566160"/>
          </a:xfrm>
        </p:spPr>
        <p:txBody>
          <a:bodyPr anchor="b">
            <a:normAutofit fontScale="90000"/>
          </a:bodyPr>
          <a:lstStyle/>
          <a:p>
            <a:r>
              <a:rPr lang="es-MX" dirty="0"/>
              <a:t>8. Conclusiones y recomendaciones</a:t>
            </a:r>
          </a:p>
        </p:txBody>
      </p:sp>
    </p:spTree>
    <p:extLst>
      <p:ext uri="{BB962C8B-B14F-4D97-AF65-F5344CB8AC3E}">
        <p14:creationId xmlns:p14="http://schemas.microsoft.com/office/powerpoint/2010/main" val="4057926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2E78-D02A-E46F-A7B4-535F367ABDE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653CCD5-E71F-2A7D-D389-AC09292E0EA8}"/>
              </a:ext>
            </a:extLst>
          </p:cNvPr>
          <p:cNvSpPr>
            <a:spLocks noGrp="1"/>
          </p:cNvSpPr>
          <p:nvPr>
            <p:ph type="title"/>
          </p:nvPr>
        </p:nvSpPr>
        <p:spPr>
          <a:xfrm>
            <a:off x="598317" y="305925"/>
            <a:ext cx="5315276" cy="512499"/>
          </a:xfrm>
        </p:spPr>
        <p:txBody>
          <a:bodyPr>
            <a:noAutofit/>
          </a:bodyPr>
          <a:lstStyle/>
          <a:p>
            <a:r>
              <a:rPr lang="es-MX" sz="2800" dirty="0"/>
              <a:t>Hallazgos clave (INSIGHTS)</a:t>
            </a:r>
          </a:p>
        </p:txBody>
      </p:sp>
      <p:sp>
        <p:nvSpPr>
          <p:cNvPr id="8" name="CuadroTexto 7">
            <a:extLst>
              <a:ext uri="{FF2B5EF4-FFF2-40B4-BE49-F238E27FC236}">
                <a16:creationId xmlns:a16="http://schemas.microsoft.com/office/drawing/2014/main" id="{103F20C5-4239-9AE5-6246-488629546EF5}"/>
              </a:ext>
            </a:extLst>
          </p:cNvPr>
          <p:cNvSpPr txBox="1"/>
          <p:nvPr/>
        </p:nvSpPr>
        <p:spPr>
          <a:xfrm>
            <a:off x="512973" y="897538"/>
            <a:ext cx="10801240" cy="5062924"/>
          </a:xfrm>
          <a:prstGeom prst="rect">
            <a:avLst/>
          </a:prstGeom>
          <a:noFill/>
        </p:spPr>
        <p:txBody>
          <a:bodyPr wrap="square" rtlCol="0">
            <a:spAutoFit/>
          </a:bodyPr>
          <a:lstStyle/>
          <a:p>
            <a:pPr marL="342900" indent="-342900" algn="just">
              <a:buAutoNum type="arabicPeriod"/>
            </a:pPr>
            <a:r>
              <a:rPr lang="es-ES" sz="1700" dirty="0"/>
              <a:t>Es posible notar un evidente destaque por parte de la región Total </a:t>
            </a:r>
            <a:r>
              <a:rPr lang="es-ES" sz="1700" dirty="0" err="1"/>
              <a:t>Scanning</a:t>
            </a:r>
            <a:r>
              <a:rPr lang="es-ES" sz="1700" dirty="0"/>
              <a:t> por encima del resto de las regiones, siendo esto además una clara falta de impulso ante las regiones 1 y 4, las cuales pueden fungir como áreas de oportunidad para mejorías.</a:t>
            </a:r>
          </a:p>
          <a:p>
            <a:pPr marL="342900" indent="-342900" algn="just">
              <a:buAutoNum type="arabicPeriod"/>
            </a:pPr>
            <a:r>
              <a:rPr lang="es-ES" sz="1700" dirty="0"/>
              <a:t>Existe una correlación positiva entre las cantidades de unidades vendidas en los productos en relación con el monto económico que generan, lo cual nos permite deducir que a mayor cantidad de ventas irá directamente enlazado a un mayor monto adquirido, así como a la vez un importante cuidado en el stock para evitar quiebres.</a:t>
            </a:r>
          </a:p>
          <a:p>
            <a:pPr marL="342900" indent="-342900" algn="just">
              <a:buAutoNum type="arabicPeriod"/>
            </a:pPr>
            <a:r>
              <a:rPr lang="es-ES" sz="1700" dirty="0"/>
              <a:t>Es recomendable prestar especial atención en la superioridad en todo aspecto del formato de venta tipo liquido, el cual genera la mayoría de las percepciones en ventas, también siendo viable observar las áreas de oportunidad en el resto de los formatos como productos en presentación de toalla.</a:t>
            </a:r>
          </a:p>
          <a:p>
            <a:pPr marL="342900" indent="-342900" algn="just">
              <a:buAutoNum type="arabicPeriod"/>
            </a:pPr>
            <a:r>
              <a:rPr lang="es-ES" sz="1700" dirty="0"/>
              <a:t>Por algún motivo que requiere más datos para su valoración, el segundo cuatrimestre del año es el que más ventas genera. Como posible resolución, las personas asocian el calor con mayor sensación de suciedad, consecuentemente, mayor consumo de productos de limpieza.</a:t>
            </a:r>
          </a:p>
          <a:p>
            <a:pPr marL="342900" indent="-342900" algn="just">
              <a:buAutoNum type="arabicPeriod"/>
            </a:pPr>
            <a:r>
              <a:rPr lang="es-ES" sz="1700" dirty="0"/>
              <a:t>El año con mayor cantidad de ventas fue el 2022, teniendo una posible relación con los sesgos finales de la pandemia de COVID, en donde se generó una consciencia con cierta paranoia social por mantener limpieza para evadir contagios.</a:t>
            </a:r>
          </a:p>
          <a:p>
            <a:pPr marL="342900" indent="-342900" algn="just">
              <a:buAutoNum type="arabicPeriod"/>
            </a:pPr>
            <a:r>
              <a:rPr lang="es-ES" sz="1700" dirty="0"/>
              <a:t>Considerando la fija reputación que mantienen los cinco productos más vendidos, con una dominancia clara por parte de Vanish, se recomienda realizar un análisis del resto de productos, con fin de verificar una posible respuesta a sus ventas bajas, y como mejorarlas.</a:t>
            </a:r>
            <a:endParaRPr lang="es-MX" sz="1700" dirty="0"/>
          </a:p>
        </p:txBody>
      </p:sp>
    </p:spTree>
    <p:extLst>
      <p:ext uri="{BB962C8B-B14F-4D97-AF65-F5344CB8AC3E}">
        <p14:creationId xmlns:p14="http://schemas.microsoft.com/office/powerpoint/2010/main" val="297912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5E88E3-CC3B-0AB3-087E-FF062408F818}"/>
              </a:ext>
            </a:extLst>
          </p:cNvPr>
          <p:cNvSpPr>
            <a:spLocks noGrp="1"/>
          </p:cNvSpPr>
          <p:nvPr>
            <p:ph type="title"/>
          </p:nvPr>
        </p:nvSpPr>
        <p:spPr>
          <a:xfrm>
            <a:off x="359229" y="227729"/>
            <a:ext cx="9985248" cy="686671"/>
          </a:xfrm>
        </p:spPr>
        <p:txBody>
          <a:bodyPr/>
          <a:lstStyle/>
          <a:p>
            <a:r>
              <a:rPr lang="es-MX" dirty="0"/>
              <a:t>Impacto de estrategias y recomendaciones</a:t>
            </a:r>
          </a:p>
        </p:txBody>
      </p:sp>
      <p:sp>
        <p:nvSpPr>
          <p:cNvPr id="3" name="Marcador de contenido 2">
            <a:extLst>
              <a:ext uri="{FF2B5EF4-FFF2-40B4-BE49-F238E27FC236}">
                <a16:creationId xmlns:a16="http://schemas.microsoft.com/office/drawing/2014/main" id="{C3D2F72B-DC51-B1EF-5235-BABC5654F831}"/>
              </a:ext>
            </a:extLst>
          </p:cNvPr>
          <p:cNvSpPr>
            <a:spLocks noGrp="1"/>
          </p:cNvSpPr>
          <p:nvPr>
            <p:ph idx="1"/>
          </p:nvPr>
        </p:nvSpPr>
        <p:spPr>
          <a:xfrm>
            <a:off x="359229" y="1164771"/>
            <a:ext cx="11462657" cy="4702629"/>
          </a:xfrm>
        </p:spPr>
        <p:txBody>
          <a:bodyPr>
            <a:normAutofit fontScale="92500" lnSpcReduction="20000"/>
          </a:bodyPr>
          <a:lstStyle/>
          <a:p>
            <a:pPr algn="just"/>
            <a:r>
              <a:rPr lang="es-ES" dirty="0"/>
              <a:t>1. Impulsar el desarrollo comercial en las regiones 1 y 4 mediante campañas de marketing localizadas, alianzas con distribuidores y promociones específicas para aumentar la penetración y participación de mercado.</a:t>
            </a:r>
          </a:p>
          <a:p>
            <a:pPr algn="just"/>
            <a:r>
              <a:rPr lang="es-ES" dirty="0"/>
              <a:t>2. Optimizar la gestión de inventarios, implementando sistemas de monitoreo en tiempo real y pronósticos de demanda para evitar quiebres de stock, especialmente en productos de alta rotación.</a:t>
            </a:r>
          </a:p>
          <a:p>
            <a:pPr algn="just"/>
            <a:r>
              <a:rPr lang="es-ES" dirty="0"/>
              <a:t>3. Consolidar el liderazgo del formato líquido, reforzando su presencia en puntos de venta y desarrollando nuevas variantes o presentaciones que respondan a las preferencias del consumidor. Paralelamente, analizar y potenciar los formatos menos vendidos, como las toallas, mediante promociones, reposicionamiento o mejoras en el producto.</a:t>
            </a:r>
          </a:p>
          <a:p>
            <a:pPr algn="just"/>
            <a:r>
              <a:rPr lang="es-ES" dirty="0"/>
              <a:t>4. Ajustar las estrategias comerciales y de comunicación para aprovechar el segundo cuatrimestre, intensificando campañas publicitarias y ofertas durante este periodo de mayor demanda.</a:t>
            </a:r>
          </a:p>
          <a:p>
            <a:pPr algn="just"/>
            <a:r>
              <a:rPr lang="es-ES" dirty="0"/>
              <a:t>5. Monitorear tendencias externas y cambios en hábitos de consumo, como los observados tras la pandemia, para anticipar oportunidades y adaptar el portafolio de productos a nuevas necesidades del mercado.</a:t>
            </a:r>
          </a:p>
          <a:p>
            <a:pPr algn="just"/>
            <a:r>
              <a:rPr lang="es-ES" dirty="0"/>
              <a:t>6. Realizar análisis detallados de los productos con menores ventas, identificando causas y proponiendo acciones como relanzamientos, cambios en la estrategia de precios, o campañas de educación al consumidor para mejorar su desempeño.</a:t>
            </a:r>
          </a:p>
          <a:p>
            <a:pPr marL="0" indent="0">
              <a:buNone/>
            </a:pPr>
            <a:endParaRPr lang="es-MX" dirty="0"/>
          </a:p>
        </p:txBody>
      </p:sp>
    </p:spTree>
    <p:extLst>
      <p:ext uri="{BB962C8B-B14F-4D97-AF65-F5344CB8AC3E}">
        <p14:creationId xmlns:p14="http://schemas.microsoft.com/office/powerpoint/2010/main" val="422658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0BAAE-5CF2-CD17-44C9-391EA84DDCA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66740BF-CB56-3A7C-34F4-1031207E6DF0}"/>
              </a:ext>
            </a:extLst>
          </p:cNvPr>
          <p:cNvSpPr>
            <a:spLocks noGrp="1"/>
          </p:cNvSpPr>
          <p:nvPr>
            <p:ph type="title"/>
          </p:nvPr>
        </p:nvSpPr>
        <p:spPr>
          <a:xfrm>
            <a:off x="731520" y="2596896"/>
            <a:ext cx="8933688" cy="3566160"/>
          </a:xfrm>
        </p:spPr>
        <p:txBody>
          <a:bodyPr anchor="b">
            <a:normAutofit/>
          </a:bodyPr>
          <a:lstStyle/>
          <a:p>
            <a:r>
              <a:rPr lang="es-MX" dirty="0"/>
              <a:t>2. Exploración y Análisis Inicial con Excel</a:t>
            </a:r>
          </a:p>
        </p:txBody>
      </p:sp>
    </p:spTree>
    <p:extLst>
      <p:ext uri="{BB962C8B-B14F-4D97-AF65-F5344CB8AC3E}">
        <p14:creationId xmlns:p14="http://schemas.microsoft.com/office/powerpoint/2010/main" val="172294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A9880-D727-8337-4A2E-B55FBCD850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26D4D8-4430-49B2-CAA4-D39476D0D6A6}"/>
              </a:ext>
            </a:extLst>
          </p:cNvPr>
          <p:cNvSpPr>
            <a:spLocks noGrp="1"/>
          </p:cNvSpPr>
          <p:nvPr>
            <p:ph type="title"/>
          </p:nvPr>
        </p:nvSpPr>
        <p:spPr>
          <a:xfrm>
            <a:off x="1033272" y="187892"/>
            <a:ext cx="9985248" cy="545157"/>
          </a:xfrm>
        </p:spPr>
        <p:txBody>
          <a:bodyPr/>
          <a:lstStyle/>
          <a:p>
            <a:r>
              <a:rPr lang="es-MX" dirty="0"/>
              <a:t>Proceso de exploración de datos</a:t>
            </a:r>
          </a:p>
        </p:txBody>
      </p:sp>
      <p:sp>
        <p:nvSpPr>
          <p:cNvPr id="3" name="Marcador de contenido 2">
            <a:extLst>
              <a:ext uri="{FF2B5EF4-FFF2-40B4-BE49-F238E27FC236}">
                <a16:creationId xmlns:a16="http://schemas.microsoft.com/office/drawing/2014/main" id="{B136C585-E29F-AE09-F719-181B19F263D4}"/>
              </a:ext>
            </a:extLst>
          </p:cNvPr>
          <p:cNvSpPr>
            <a:spLocks noGrp="1"/>
          </p:cNvSpPr>
          <p:nvPr>
            <p:ph idx="1"/>
          </p:nvPr>
        </p:nvSpPr>
        <p:spPr>
          <a:xfrm>
            <a:off x="1033272" y="733049"/>
            <a:ext cx="10625328" cy="2902779"/>
          </a:xfrm>
        </p:spPr>
        <p:txBody>
          <a:bodyPr>
            <a:normAutofit fontScale="92500" lnSpcReduction="20000"/>
          </a:bodyPr>
          <a:lstStyle/>
          <a:p>
            <a:pPr marL="0" indent="0" algn="just">
              <a:buNone/>
            </a:pPr>
            <a:r>
              <a:rPr lang="es-MX" dirty="0"/>
              <a:t>Para las primeras visualizaciones se realizaron tablas dinámicas con fin de verificar la estructura y composición de la información a tratar. La data está compuesta por cinco tablas iniciales que se componen por:</a:t>
            </a:r>
          </a:p>
          <a:p>
            <a:pPr marL="342900" indent="-342900" algn="just">
              <a:buAutoNum type="arabicPeriod"/>
            </a:pPr>
            <a:r>
              <a:rPr lang="es-MX" dirty="0"/>
              <a:t>Ventas (FACT_SALES)</a:t>
            </a:r>
          </a:p>
          <a:p>
            <a:pPr marL="342900" indent="-342900" algn="just">
              <a:buAutoNum type="arabicPeriod"/>
            </a:pPr>
            <a:r>
              <a:rPr lang="es-MX" dirty="0"/>
              <a:t>Fechas (DIM_CALENDAR)</a:t>
            </a:r>
          </a:p>
          <a:p>
            <a:pPr marL="342900" indent="-342900" algn="just">
              <a:buAutoNum type="arabicPeriod"/>
            </a:pPr>
            <a:r>
              <a:rPr lang="es-MX" dirty="0"/>
              <a:t>Productos (DIM_PRODUCT)</a:t>
            </a:r>
          </a:p>
          <a:p>
            <a:pPr marL="342900" indent="-342900" algn="just">
              <a:buAutoNum type="arabicPeriod"/>
            </a:pPr>
            <a:r>
              <a:rPr lang="es-MX" dirty="0"/>
              <a:t>Segmentos (DIM_SEGMENT)</a:t>
            </a:r>
          </a:p>
          <a:p>
            <a:pPr marL="342900" indent="-342900" algn="just">
              <a:buAutoNum type="arabicPeriod"/>
            </a:pPr>
            <a:r>
              <a:rPr lang="es-MX" dirty="0"/>
              <a:t>Categorías (DIM_CATEGORY)</a:t>
            </a:r>
          </a:p>
        </p:txBody>
      </p:sp>
      <p:pic>
        <p:nvPicPr>
          <p:cNvPr id="7" name="Imagen 6">
            <a:extLst>
              <a:ext uri="{FF2B5EF4-FFF2-40B4-BE49-F238E27FC236}">
                <a16:creationId xmlns:a16="http://schemas.microsoft.com/office/drawing/2014/main" id="{1ABD936A-922C-5143-C536-3DAC79DDE81B}"/>
              </a:ext>
            </a:extLst>
          </p:cNvPr>
          <p:cNvPicPr>
            <a:picLocks noChangeAspect="1"/>
          </p:cNvPicPr>
          <p:nvPr/>
        </p:nvPicPr>
        <p:blipFill>
          <a:blip r:embed="rId2"/>
          <a:stretch>
            <a:fillRect/>
          </a:stretch>
        </p:blipFill>
        <p:spPr>
          <a:xfrm>
            <a:off x="1033272" y="3635830"/>
            <a:ext cx="10625328" cy="2645228"/>
          </a:xfrm>
          <a:prstGeom prst="rect">
            <a:avLst/>
          </a:prstGeom>
        </p:spPr>
      </p:pic>
    </p:spTree>
    <p:extLst>
      <p:ext uri="{BB962C8B-B14F-4D97-AF65-F5344CB8AC3E}">
        <p14:creationId xmlns:p14="http://schemas.microsoft.com/office/powerpoint/2010/main" val="87466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9DA88-1DA7-5AE7-5700-88662AA3D808}"/>
              </a:ext>
            </a:extLst>
          </p:cNvPr>
          <p:cNvSpPr>
            <a:spLocks noGrp="1"/>
          </p:cNvSpPr>
          <p:nvPr>
            <p:ph type="title"/>
          </p:nvPr>
        </p:nvSpPr>
        <p:spPr>
          <a:xfrm>
            <a:off x="522514" y="347472"/>
            <a:ext cx="4659957" cy="512499"/>
          </a:xfrm>
        </p:spPr>
        <p:txBody>
          <a:bodyPr>
            <a:normAutofit fontScale="90000"/>
          </a:bodyPr>
          <a:lstStyle/>
          <a:p>
            <a:r>
              <a:rPr lang="es-MX" dirty="0"/>
              <a:t>Visualizaciones iniciales</a:t>
            </a:r>
          </a:p>
        </p:txBody>
      </p:sp>
      <p:pic>
        <p:nvPicPr>
          <p:cNvPr id="5" name="Marcador de contenido 4" descr="Captura de pantalla de computadora&#10;&#10;El contenido generado por IA puede ser incorrecto.">
            <a:extLst>
              <a:ext uri="{FF2B5EF4-FFF2-40B4-BE49-F238E27FC236}">
                <a16:creationId xmlns:a16="http://schemas.microsoft.com/office/drawing/2014/main" id="{2FD824FE-C0BD-651C-38FB-AA49FB99D1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8320" y="347472"/>
            <a:ext cx="5830023" cy="2676709"/>
          </a:xfrm>
        </p:spPr>
      </p:pic>
      <p:pic>
        <p:nvPicPr>
          <p:cNvPr id="7" name="Imagen 6" descr="Captura de pantalla de computadora&#10;&#10;El contenido generado por IA puede ser incorrecto.">
            <a:extLst>
              <a:ext uri="{FF2B5EF4-FFF2-40B4-BE49-F238E27FC236}">
                <a16:creationId xmlns:a16="http://schemas.microsoft.com/office/drawing/2014/main" id="{3EE93979-91E8-EB4B-B0D1-84B2F0C78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320" y="3296324"/>
            <a:ext cx="5868756" cy="2676709"/>
          </a:xfrm>
          <a:prstGeom prst="rect">
            <a:avLst/>
          </a:prstGeom>
        </p:spPr>
      </p:pic>
      <p:sp>
        <p:nvSpPr>
          <p:cNvPr id="8" name="CuadroTexto 7">
            <a:extLst>
              <a:ext uri="{FF2B5EF4-FFF2-40B4-BE49-F238E27FC236}">
                <a16:creationId xmlns:a16="http://schemas.microsoft.com/office/drawing/2014/main" id="{B143F87D-C51C-2568-CD2A-CE87E7E34395}"/>
              </a:ext>
            </a:extLst>
          </p:cNvPr>
          <p:cNvSpPr txBox="1"/>
          <p:nvPr/>
        </p:nvSpPr>
        <p:spPr>
          <a:xfrm>
            <a:off x="522514" y="1077686"/>
            <a:ext cx="4746172" cy="4801314"/>
          </a:xfrm>
          <a:prstGeom prst="rect">
            <a:avLst/>
          </a:prstGeom>
          <a:noFill/>
        </p:spPr>
        <p:txBody>
          <a:bodyPr wrap="square" rtlCol="0">
            <a:spAutoFit/>
          </a:bodyPr>
          <a:lstStyle/>
          <a:p>
            <a:pPr algn="just"/>
            <a:r>
              <a:rPr lang="es-MX" dirty="0"/>
              <a:t>Los gráficos anexados muestran el comportamiento de las ventas y unidades por cada marca y región, permitiendo visualizar la distribución e impacto que genera cada marca. Estos a su vez facilitan la identificación de información en primera instancia, lo cual ya puede permitir brindar enfoques estratégicos en aplicaciones comerciales y apoyar a explorar oportunidades de crecimiento en aquellas marcas con menor participación.</a:t>
            </a:r>
          </a:p>
          <a:p>
            <a:pPr algn="just"/>
            <a:endParaRPr lang="es-MX" dirty="0"/>
          </a:p>
          <a:p>
            <a:pPr algn="just"/>
            <a:r>
              <a:rPr lang="es-MX" dirty="0"/>
              <a:t>Destacando por mucho entre todas las marcas se encuentra CLORALEX, el cual resulta significativamente mayor en ventas superando por amplitud al resto, lo que indica el liderazgo en el mercado analizado.</a:t>
            </a:r>
          </a:p>
        </p:txBody>
      </p:sp>
    </p:spTree>
    <p:extLst>
      <p:ext uri="{BB962C8B-B14F-4D97-AF65-F5344CB8AC3E}">
        <p14:creationId xmlns:p14="http://schemas.microsoft.com/office/powerpoint/2010/main" val="324261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29200-6C5E-D85A-7BAD-0D837EECD32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59D021-FFB1-9068-CDD4-FAF69AA29226}"/>
              </a:ext>
            </a:extLst>
          </p:cNvPr>
          <p:cNvSpPr>
            <a:spLocks noGrp="1"/>
          </p:cNvSpPr>
          <p:nvPr>
            <p:ph type="title"/>
          </p:nvPr>
        </p:nvSpPr>
        <p:spPr>
          <a:xfrm>
            <a:off x="731520" y="2596896"/>
            <a:ext cx="8933688" cy="3566160"/>
          </a:xfrm>
        </p:spPr>
        <p:txBody>
          <a:bodyPr anchor="b">
            <a:normAutofit/>
          </a:bodyPr>
          <a:lstStyle/>
          <a:p>
            <a:r>
              <a:rPr lang="es-MX" dirty="0"/>
              <a:t>3. Análisis de datos con </a:t>
            </a:r>
            <a:r>
              <a:rPr lang="es-MX" dirty="0" err="1"/>
              <a:t>sql</a:t>
            </a:r>
            <a:endParaRPr lang="es-MX" dirty="0"/>
          </a:p>
        </p:txBody>
      </p:sp>
    </p:spTree>
    <p:extLst>
      <p:ext uri="{BB962C8B-B14F-4D97-AF65-F5344CB8AC3E}">
        <p14:creationId xmlns:p14="http://schemas.microsoft.com/office/powerpoint/2010/main" val="324676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5B60E-8A4D-55F6-BF02-7170AF87F041}"/>
            </a:ext>
          </a:extLst>
        </p:cNvPr>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B92453E4-15DF-B3BA-91F9-D433788C0510}"/>
              </a:ext>
            </a:extLst>
          </p:cNvPr>
          <p:cNvPicPr>
            <a:picLocks noGrp="1" noChangeAspect="1"/>
          </p:cNvPicPr>
          <p:nvPr>
            <p:ph idx="1"/>
          </p:nvPr>
        </p:nvPicPr>
        <p:blipFill>
          <a:blip r:embed="rId2"/>
          <a:stretch>
            <a:fillRect/>
          </a:stretch>
        </p:blipFill>
        <p:spPr>
          <a:xfrm>
            <a:off x="531980" y="1612312"/>
            <a:ext cx="2461591" cy="4359546"/>
          </a:xfrm>
          <a:prstGeom prst="rect">
            <a:avLst/>
          </a:prstGeom>
        </p:spPr>
      </p:pic>
      <p:pic>
        <p:nvPicPr>
          <p:cNvPr id="7" name="Imagen 6">
            <a:extLst>
              <a:ext uri="{FF2B5EF4-FFF2-40B4-BE49-F238E27FC236}">
                <a16:creationId xmlns:a16="http://schemas.microsoft.com/office/drawing/2014/main" id="{9A1A0761-8C52-5999-0824-07267F3BC6E9}"/>
              </a:ext>
            </a:extLst>
          </p:cNvPr>
          <p:cNvPicPr>
            <a:picLocks noChangeAspect="1"/>
          </p:cNvPicPr>
          <p:nvPr/>
        </p:nvPicPr>
        <p:blipFill>
          <a:blip r:embed="rId3"/>
          <a:stretch>
            <a:fillRect/>
          </a:stretch>
        </p:blipFill>
        <p:spPr>
          <a:xfrm>
            <a:off x="3429000" y="1612311"/>
            <a:ext cx="8231020" cy="2077945"/>
          </a:xfrm>
          <a:prstGeom prst="rect">
            <a:avLst/>
          </a:prstGeom>
        </p:spPr>
        <p:style>
          <a:lnRef idx="2">
            <a:schemeClr val="accent1">
              <a:shade val="15000"/>
            </a:schemeClr>
          </a:lnRef>
          <a:fillRef idx="1">
            <a:schemeClr val="accent1"/>
          </a:fillRef>
          <a:effectRef idx="0">
            <a:schemeClr val="accent1"/>
          </a:effectRef>
          <a:fontRef idx="minor">
            <a:schemeClr val="lt1"/>
          </a:fontRef>
        </p:style>
      </p:pic>
      <p:pic>
        <p:nvPicPr>
          <p:cNvPr id="11" name="Imagen 10">
            <a:extLst>
              <a:ext uri="{FF2B5EF4-FFF2-40B4-BE49-F238E27FC236}">
                <a16:creationId xmlns:a16="http://schemas.microsoft.com/office/drawing/2014/main" id="{81E5936E-441B-132B-D9FC-B1282C91ABA1}"/>
              </a:ext>
            </a:extLst>
          </p:cNvPr>
          <p:cNvPicPr>
            <a:picLocks noChangeAspect="1"/>
          </p:cNvPicPr>
          <p:nvPr/>
        </p:nvPicPr>
        <p:blipFill>
          <a:blip r:embed="rId4"/>
          <a:stretch>
            <a:fillRect/>
          </a:stretch>
        </p:blipFill>
        <p:spPr>
          <a:xfrm>
            <a:off x="3429000" y="3954221"/>
            <a:ext cx="8231020" cy="2239749"/>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14" name="CuadroTexto 13">
            <a:extLst>
              <a:ext uri="{FF2B5EF4-FFF2-40B4-BE49-F238E27FC236}">
                <a16:creationId xmlns:a16="http://schemas.microsoft.com/office/drawing/2014/main" id="{2616DF9D-F842-B7FB-D8EB-8FDFEADC42D4}"/>
              </a:ext>
            </a:extLst>
          </p:cNvPr>
          <p:cNvSpPr txBox="1"/>
          <p:nvPr/>
        </p:nvSpPr>
        <p:spPr>
          <a:xfrm>
            <a:off x="451047" y="202365"/>
            <a:ext cx="11289906" cy="1261884"/>
          </a:xfrm>
          <a:prstGeom prst="rect">
            <a:avLst/>
          </a:prstGeom>
          <a:noFill/>
        </p:spPr>
        <p:txBody>
          <a:bodyPr wrap="square" rtlCol="0">
            <a:spAutoFit/>
          </a:bodyPr>
          <a:lstStyle/>
          <a:p>
            <a:pPr algn="just"/>
            <a:r>
              <a:rPr lang="es-MX" sz="1900" dirty="0"/>
              <a:t>Para la creación de la base de datos se utilizó la importación </a:t>
            </a:r>
            <a:r>
              <a:rPr lang="es-MX" sz="1900" i="1" dirty="0"/>
              <a:t>Flat</a:t>
            </a:r>
            <a:r>
              <a:rPr lang="es-MX" sz="1900" dirty="0"/>
              <a:t>, la cual ayuda a la inserción de data a través de un medio plano de carga como lo es un formato CSV o Excel (con previos requisitos para una carga correcta). Aquí se muestran las tablas cargadas a la DB y dos ejemplos de </a:t>
            </a:r>
            <a:r>
              <a:rPr lang="es-MX" sz="1900" dirty="0" err="1"/>
              <a:t>querys</a:t>
            </a:r>
            <a:r>
              <a:rPr lang="es-MX" sz="1900" dirty="0"/>
              <a:t> para verificar la carga correcta de las tablas.</a:t>
            </a:r>
          </a:p>
        </p:txBody>
      </p:sp>
    </p:spTree>
    <p:extLst>
      <p:ext uri="{BB962C8B-B14F-4D97-AF65-F5344CB8AC3E}">
        <p14:creationId xmlns:p14="http://schemas.microsoft.com/office/powerpoint/2010/main" val="428107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Rise">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Custom 3">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 id="{FF74CFCA-15A8-4A19-8791-A4B07AC19AED}" vid="{4F1DA30D-FBF7-47F9-8AB5-ACED5332D3E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367</TotalTime>
  <Words>3520</Words>
  <Application>Microsoft Office PowerPoint</Application>
  <PresentationFormat>Panorámica</PresentationFormat>
  <Paragraphs>137</Paragraphs>
  <Slides>43</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Aptos</vt:lpstr>
      <vt:lpstr>Arial</vt:lpstr>
      <vt:lpstr>Avenir Next LT Pro</vt:lpstr>
      <vt:lpstr>Avenir Next LT Pro Light</vt:lpstr>
      <vt:lpstr>Neue Haas Grotesk Text Pro</vt:lpstr>
      <vt:lpstr>GradientRise</vt:lpstr>
      <vt:lpstr>Proyecto Final:  Reckitt</vt:lpstr>
      <vt:lpstr>1. Introducción del Proyecto</vt:lpstr>
      <vt:lpstr>Contexto y relevancia del análisis</vt:lpstr>
      <vt:lpstr>Herramientas utilizadas</vt:lpstr>
      <vt:lpstr>2. Exploración y Análisis Inicial con Excel</vt:lpstr>
      <vt:lpstr>Proceso de exploración de datos</vt:lpstr>
      <vt:lpstr>Visualizaciones iniciales</vt:lpstr>
      <vt:lpstr>3. Análisis de datos con sql</vt:lpstr>
      <vt:lpstr>Presentación de PowerPoint</vt:lpstr>
      <vt:lpstr>Presentación de PowerPoint</vt:lpstr>
      <vt:lpstr>4. Limpieza y transformación de datos con python</vt:lpstr>
      <vt:lpstr>Carga y limpieza de datos</vt:lpstr>
      <vt:lpstr>Presentación de PowerPoint</vt:lpstr>
      <vt:lpstr>5. Análisis exploratorio de datos (EDA)</vt:lpstr>
      <vt:lpstr>Presentación de PowerPoint</vt:lpstr>
      <vt:lpstr>Presentación de PowerPoint</vt:lpstr>
      <vt:lpstr>Presentación de PowerPoint</vt:lpstr>
      <vt:lpstr>Presentación de PowerPoint</vt:lpstr>
      <vt:lpstr>6. Creación de un Dashboard (Looker Studio)</vt:lpstr>
      <vt:lpstr>Ahora procedemos a analizar los gráficos generados a través de la valiosa herramienta LOOKER STUDIO, la cual nos ayuda a generar una carga sencilla de datos en línea, filtraciones, y distintos modelos de entendimiento visual para facilitar la comprensión de la información presentada.  https://lookerstudio.google.com/reporting/88399e1b-8c34-4a8c-8c30-d8f9abba7075</vt:lpstr>
      <vt:lpstr>Resumen De Ventas Totales</vt:lpstr>
      <vt:lpstr>Presentación de PowerPoint</vt:lpstr>
      <vt:lpstr>Presentación de PowerPoint</vt:lpstr>
      <vt:lpstr>7. Predicción de ventas con machine learning</vt:lpstr>
      <vt:lpstr>Feature Engineering</vt:lpstr>
      <vt:lpstr>Presentación de PowerPoint</vt:lpstr>
      <vt:lpstr>Presentación de PowerPoint</vt:lpstr>
      <vt:lpstr>Presentación de PowerPoint</vt:lpstr>
      <vt:lpstr>Resumen del Feature Engineering</vt:lpstr>
      <vt:lpstr>Modelo de regresión lineal</vt:lpstr>
      <vt:lpstr>Presentación de PowerPoint</vt:lpstr>
      <vt:lpstr>Presentación de PowerPoint</vt:lpstr>
      <vt:lpstr>Presentación de PowerPoint</vt:lpstr>
      <vt:lpstr>8. Análisis en aws con cloud computing</vt:lpstr>
      <vt:lpstr>Presentación de PowerPoint</vt:lpstr>
      <vt:lpstr>Presentación de PowerPoint</vt:lpstr>
      <vt:lpstr>Presentación de PowerPoint</vt:lpstr>
      <vt:lpstr>Presentación de PowerPoint</vt:lpstr>
      <vt:lpstr>Presentación de PowerPoint</vt:lpstr>
      <vt:lpstr>Presentación de PowerPoint</vt:lpstr>
      <vt:lpstr>8. Conclusiones y recomendaciones</vt:lpstr>
      <vt:lpstr>Hallazgos clave (INSIGHTS)</vt:lpstr>
      <vt:lpstr>Impacto de estrategias y recomendaciones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Bryan Coronado</dc:creator>
  <cp:lastModifiedBy>Bryan Coronado</cp:lastModifiedBy>
  <cp:revision>1</cp:revision>
  <dcterms:created xsi:type="dcterms:W3CDTF">2025-08-15T18:52:09Z</dcterms:created>
  <dcterms:modified xsi:type="dcterms:W3CDTF">2025-08-16T00:59:52Z</dcterms:modified>
</cp:coreProperties>
</file>